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33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1023302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03604B-4954-44F7-8760-85B39A0D3220}" v="89" dt="2021-12-14T07:30:02.736"/>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76" d="100"/>
          <a:sy n="76" d="100"/>
        </p:scale>
        <p:origin x="1338"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Jananjoy Rajkumar" userId="f0415b69ed409e5c" providerId="LiveId" clId="{AA03604B-4954-44F7-8760-85B39A0D3220}"/>
    <pc:docChg chg="undo custSel addSld delSld modSld sldOrd modNotesMaster modHandout">
      <pc:chgData name="Jananjoy Rajkumar" userId="f0415b69ed409e5c" providerId="LiveId" clId="{AA03604B-4954-44F7-8760-85B39A0D3220}" dt="2021-12-14T07:32:21.232" v="5237" actId="1076"/>
      <pc:docMkLst>
        <pc:docMk/>
      </pc:docMkLst>
      <pc:sldChg chg="addSp delSp modSp del mod">
        <pc:chgData name="Jananjoy Rajkumar" userId="f0415b69ed409e5c" providerId="LiveId" clId="{AA03604B-4954-44F7-8760-85B39A0D3220}" dt="2021-12-13T22:50:43.132" v="894" actId="47"/>
        <pc:sldMkLst>
          <pc:docMk/>
          <pc:sldMk cId="3288665831" sldId="263"/>
        </pc:sldMkLst>
        <pc:spChg chg="add mod">
          <ac:chgData name="Jananjoy Rajkumar" userId="f0415b69ed409e5c" providerId="LiveId" clId="{AA03604B-4954-44F7-8760-85B39A0D3220}" dt="2021-12-13T22:46:33.165" v="655"/>
          <ac:spMkLst>
            <pc:docMk/>
            <pc:sldMk cId="3288665831" sldId="263"/>
            <ac:spMk id="2" creationId="{33B4C4A0-F43A-4EEA-9D3B-E37B492BF191}"/>
          </ac:spMkLst>
        </pc:spChg>
        <pc:spChg chg="add mod">
          <ac:chgData name="Jananjoy Rajkumar" userId="f0415b69ed409e5c" providerId="LiveId" clId="{AA03604B-4954-44F7-8760-85B39A0D3220}" dt="2021-12-13T22:43:21.226" v="534"/>
          <ac:spMkLst>
            <pc:docMk/>
            <pc:sldMk cId="3288665831" sldId="263"/>
            <ac:spMk id="3" creationId="{D0191310-C257-4D96-B28E-9F556ED5D929}"/>
          </ac:spMkLst>
        </pc:spChg>
        <pc:spChg chg="mod">
          <ac:chgData name="Jananjoy Rajkumar" userId="f0415b69ed409e5c" providerId="LiveId" clId="{AA03604B-4954-44F7-8760-85B39A0D3220}" dt="2021-12-13T22:50:17.849" v="893" actId="20577"/>
          <ac:spMkLst>
            <pc:docMk/>
            <pc:sldMk cId="3288665831" sldId="263"/>
            <ac:spMk id="5" creationId="{1B07C49E-AFFC-EC46-8930-E4D428F5F943}"/>
          </ac:spMkLst>
        </pc:spChg>
        <pc:spChg chg="add mod">
          <ac:chgData name="Jananjoy Rajkumar" userId="f0415b69ed409e5c" providerId="LiveId" clId="{AA03604B-4954-44F7-8760-85B39A0D3220}" dt="2021-12-13T22:39:29.942" v="484" actId="14100"/>
          <ac:spMkLst>
            <pc:docMk/>
            <pc:sldMk cId="3288665831" sldId="263"/>
            <ac:spMk id="7" creationId="{72440126-7876-4BA2-BAAD-85630477A90E}"/>
          </ac:spMkLst>
        </pc:spChg>
        <pc:spChg chg="add mod">
          <ac:chgData name="Jananjoy Rajkumar" userId="f0415b69ed409e5c" providerId="LiveId" clId="{AA03604B-4954-44F7-8760-85B39A0D3220}" dt="2021-12-13T22:44:05.355" v="567" actId="20577"/>
          <ac:spMkLst>
            <pc:docMk/>
            <pc:sldMk cId="3288665831" sldId="263"/>
            <ac:spMk id="8" creationId="{53BA5F86-3D69-4136-9B75-0C667DDC7811}"/>
          </ac:spMkLst>
        </pc:spChg>
        <pc:spChg chg="add del mod">
          <ac:chgData name="Jananjoy Rajkumar" userId="f0415b69ed409e5c" providerId="LiveId" clId="{AA03604B-4954-44F7-8760-85B39A0D3220}" dt="2021-12-13T22:46:14.937" v="649" actId="478"/>
          <ac:spMkLst>
            <pc:docMk/>
            <pc:sldMk cId="3288665831" sldId="263"/>
            <ac:spMk id="9" creationId="{1F9A4DA8-112E-46AF-92E2-2CE043E00EB0}"/>
          </ac:spMkLst>
        </pc:spChg>
        <pc:spChg chg="add mod">
          <ac:chgData name="Jananjoy Rajkumar" userId="f0415b69ed409e5c" providerId="LiveId" clId="{AA03604B-4954-44F7-8760-85B39A0D3220}" dt="2021-12-13T22:46:19.239" v="650" actId="1076"/>
          <ac:spMkLst>
            <pc:docMk/>
            <pc:sldMk cId="3288665831" sldId="263"/>
            <ac:spMk id="10" creationId="{8732080A-197E-4EC4-94AE-AB11F98AE933}"/>
          </ac:spMkLst>
        </pc:spChg>
        <pc:spChg chg="add mod">
          <ac:chgData name="Jananjoy Rajkumar" userId="f0415b69ed409e5c" providerId="LiveId" clId="{AA03604B-4954-44F7-8760-85B39A0D3220}" dt="2021-12-13T22:46:45.910" v="661" actId="20577"/>
          <ac:spMkLst>
            <pc:docMk/>
            <pc:sldMk cId="3288665831" sldId="263"/>
            <ac:spMk id="11" creationId="{705B6CAA-22B8-40FF-A10C-5C8DC59916B8}"/>
          </ac:spMkLst>
        </pc:spChg>
      </pc:sldChg>
      <pc:sldChg chg="addSp delSp modSp mod">
        <pc:chgData name="Jananjoy Rajkumar" userId="f0415b69ed409e5c" providerId="LiveId" clId="{AA03604B-4954-44F7-8760-85B39A0D3220}" dt="2021-12-14T00:04:03.737" v="3388" actId="14100"/>
        <pc:sldMkLst>
          <pc:docMk/>
          <pc:sldMk cId="2987552906" sldId="264"/>
        </pc:sldMkLst>
        <pc:spChg chg="mod">
          <ac:chgData name="Jananjoy Rajkumar" userId="f0415b69ed409e5c" providerId="LiveId" clId="{AA03604B-4954-44F7-8760-85B39A0D3220}" dt="2021-12-13T22:53:27.842" v="957" actId="14100"/>
          <ac:spMkLst>
            <pc:docMk/>
            <pc:sldMk cId="2987552906" sldId="264"/>
            <ac:spMk id="5" creationId="{1B07C49E-AFFC-EC46-8930-E4D428F5F943}"/>
          </ac:spMkLst>
        </pc:spChg>
        <pc:spChg chg="add mod">
          <ac:chgData name="Jananjoy Rajkumar" userId="f0415b69ed409e5c" providerId="LiveId" clId="{AA03604B-4954-44F7-8760-85B39A0D3220}" dt="2021-12-14T00:04:03.737" v="3388" actId="14100"/>
          <ac:spMkLst>
            <pc:docMk/>
            <pc:sldMk cId="2987552906" sldId="264"/>
            <ac:spMk id="6" creationId="{F96E674C-7D0E-4581-B557-0A2B4CF10E03}"/>
          </ac:spMkLst>
        </pc:spChg>
        <pc:spChg chg="add mod">
          <ac:chgData name="Jananjoy Rajkumar" userId="f0415b69ed409e5c" providerId="LiveId" clId="{AA03604B-4954-44F7-8760-85B39A0D3220}" dt="2021-12-13T23:05:29.937" v="1225"/>
          <ac:spMkLst>
            <pc:docMk/>
            <pc:sldMk cId="2987552906" sldId="264"/>
            <ac:spMk id="7" creationId="{D5AC36B8-C5AE-4A97-962C-F1EB86254D0C}"/>
          </ac:spMkLst>
        </pc:spChg>
        <pc:spChg chg="add mod">
          <ac:chgData name="Jananjoy Rajkumar" userId="f0415b69ed409e5c" providerId="LiveId" clId="{AA03604B-4954-44F7-8760-85B39A0D3220}" dt="2021-12-13T23:05:29.937" v="1225"/>
          <ac:spMkLst>
            <pc:docMk/>
            <pc:sldMk cId="2987552906" sldId="264"/>
            <ac:spMk id="9" creationId="{A6AB3BA8-2D5B-4C9A-A6BD-699213726E35}"/>
          </ac:spMkLst>
        </pc:spChg>
        <pc:spChg chg="add mod">
          <ac:chgData name="Jananjoy Rajkumar" userId="f0415b69ed409e5c" providerId="LiveId" clId="{AA03604B-4954-44F7-8760-85B39A0D3220}" dt="2021-12-13T23:05:29.937" v="1225"/>
          <ac:spMkLst>
            <pc:docMk/>
            <pc:sldMk cId="2987552906" sldId="264"/>
            <ac:spMk id="10" creationId="{27D7FA0D-9339-4B21-8EE9-06300C1037D3}"/>
          </ac:spMkLst>
        </pc:spChg>
        <pc:spChg chg="add mod">
          <ac:chgData name="Jananjoy Rajkumar" userId="f0415b69ed409e5c" providerId="LiveId" clId="{AA03604B-4954-44F7-8760-85B39A0D3220}" dt="2021-12-13T23:06:26.818" v="1234" actId="20577"/>
          <ac:spMkLst>
            <pc:docMk/>
            <pc:sldMk cId="2987552906" sldId="264"/>
            <ac:spMk id="11" creationId="{22ACBEDD-B283-41C2-AE41-C9E7F83BA09A}"/>
          </ac:spMkLst>
        </pc:spChg>
        <pc:spChg chg="add del mod">
          <ac:chgData name="Jananjoy Rajkumar" userId="f0415b69ed409e5c" providerId="LiveId" clId="{AA03604B-4954-44F7-8760-85B39A0D3220}" dt="2021-12-13T23:06:56.025" v="1236" actId="478"/>
          <ac:spMkLst>
            <pc:docMk/>
            <pc:sldMk cId="2987552906" sldId="264"/>
            <ac:spMk id="12" creationId="{2C5E8C13-FDD3-4925-BBAF-2AFE2BCF29B3}"/>
          </ac:spMkLst>
        </pc:spChg>
        <pc:spChg chg="add del mod">
          <ac:chgData name="Jananjoy Rajkumar" userId="f0415b69ed409e5c" providerId="LiveId" clId="{AA03604B-4954-44F7-8760-85B39A0D3220}" dt="2021-12-13T23:06:59.086" v="1237" actId="478"/>
          <ac:spMkLst>
            <pc:docMk/>
            <pc:sldMk cId="2987552906" sldId="264"/>
            <ac:spMk id="13" creationId="{0ADA7B86-5841-4B4C-AFE4-36CF904E685C}"/>
          </ac:spMkLst>
        </pc:spChg>
        <pc:spChg chg="add mod">
          <ac:chgData name="Jananjoy Rajkumar" userId="f0415b69ed409e5c" providerId="LiveId" clId="{AA03604B-4954-44F7-8760-85B39A0D3220}" dt="2021-12-13T23:07:05.375" v="1239" actId="1076"/>
          <ac:spMkLst>
            <pc:docMk/>
            <pc:sldMk cId="2987552906" sldId="264"/>
            <ac:spMk id="14" creationId="{92543CA2-921E-458A-A3D3-D3E041A356DD}"/>
          </ac:spMkLst>
        </pc:spChg>
        <pc:cxnChg chg="add mod">
          <ac:chgData name="Jananjoy Rajkumar" userId="f0415b69ed409e5c" providerId="LiveId" clId="{AA03604B-4954-44F7-8760-85B39A0D3220}" dt="2021-12-13T23:05:29.937" v="1225"/>
          <ac:cxnSpMkLst>
            <pc:docMk/>
            <pc:sldMk cId="2987552906" sldId="264"/>
            <ac:cxnSpMk id="15" creationId="{EC9EA4D8-9ACA-4E7C-ACEA-60090B24433F}"/>
          </ac:cxnSpMkLst>
        </pc:cxnChg>
        <pc:cxnChg chg="add mod">
          <ac:chgData name="Jananjoy Rajkumar" userId="f0415b69ed409e5c" providerId="LiveId" clId="{AA03604B-4954-44F7-8760-85B39A0D3220}" dt="2021-12-13T23:05:29.937" v="1225"/>
          <ac:cxnSpMkLst>
            <pc:docMk/>
            <pc:sldMk cId="2987552906" sldId="264"/>
            <ac:cxnSpMk id="16" creationId="{0A59D4CD-4176-405E-B4E9-D66A729A6BC1}"/>
          </ac:cxnSpMkLst>
        </pc:cxnChg>
        <pc:cxnChg chg="add del mod">
          <ac:chgData name="Jananjoy Rajkumar" userId="f0415b69ed409e5c" providerId="LiveId" clId="{AA03604B-4954-44F7-8760-85B39A0D3220}" dt="2021-12-13T23:07:01.996" v="1238" actId="478"/>
          <ac:cxnSpMkLst>
            <pc:docMk/>
            <pc:sldMk cId="2987552906" sldId="264"/>
            <ac:cxnSpMk id="17" creationId="{2AEEBAB8-E41B-4CE7-B1A9-A47379968AF3}"/>
          </ac:cxnSpMkLst>
        </pc:cxnChg>
        <pc:cxnChg chg="add del mod">
          <ac:chgData name="Jananjoy Rajkumar" userId="f0415b69ed409e5c" providerId="LiveId" clId="{AA03604B-4954-44F7-8760-85B39A0D3220}" dt="2021-12-13T23:07:07.381" v="1241" actId="478"/>
          <ac:cxnSpMkLst>
            <pc:docMk/>
            <pc:sldMk cId="2987552906" sldId="264"/>
            <ac:cxnSpMk id="18" creationId="{87176D83-0BAB-4611-BA34-EAE52F5BF7EA}"/>
          </ac:cxnSpMkLst>
        </pc:cxnChg>
      </pc:sldChg>
      <pc:sldChg chg="addSp delSp modSp mod">
        <pc:chgData name="Jananjoy Rajkumar" userId="f0415b69ed409e5c" providerId="LiveId" clId="{AA03604B-4954-44F7-8760-85B39A0D3220}" dt="2021-12-14T00:03:11.539" v="3377" actId="1076"/>
        <pc:sldMkLst>
          <pc:docMk/>
          <pc:sldMk cId="1578726356" sldId="265"/>
        </pc:sldMkLst>
        <pc:spChg chg="mod">
          <ac:chgData name="Jananjoy Rajkumar" userId="f0415b69ed409e5c" providerId="LiveId" clId="{AA03604B-4954-44F7-8760-85B39A0D3220}" dt="2021-12-14T00:03:11.539" v="3377" actId="1076"/>
          <ac:spMkLst>
            <pc:docMk/>
            <pc:sldMk cId="1578726356" sldId="265"/>
            <ac:spMk id="5" creationId="{1B07C49E-AFFC-EC46-8930-E4D428F5F943}"/>
          </ac:spMkLst>
        </pc:spChg>
        <pc:spChg chg="add del">
          <ac:chgData name="Jananjoy Rajkumar" userId="f0415b69ed409e5c" providerId="LiveId" clId="{AA03604B-4954-44F7-8760-85B39A0D3220}" dt="2021-12-13T22:27:23.276" v="464" actId="22"/>
          <ac:spMkLst>
            <pc:docMk/>
            <pc:sldMk cId="1578726356" sldId="265"/>
            <ac:spMk id="6" creationId="{2555775A-06CE-459B-A2F4-BE954DDBD910}"/>
          </ac:spMkLst>
        </pc:spChg>
        <pc:spChg chg="add mod">
          <ac:chgData name="Jananjoy Rajkumar" userId="f0415b69ed409e5c" providerId="LiveId" clId="{AA03604B-4954-44F7-8760-85B39A0D3220}" dt="2021-12-14T00:03:10.811" v="3376" actId="14100"/>
          <ac:spMkLst>
            <pc:docMk/>
            <pc:sldMk cId="1578726356" sldId="265"/>
            <ac:spMk id="7" creationId="{612FEB76-B904-49E6-8BFC-9853E641006B}"/>
          </ac:spMkLst>
        </pc:spChg>
      </pc:sldChg>
      <pc:sldChg chg="addSp modSp mod">
        <pc:chgData name="Jananjoy Rajkumar" userId="f0415b69ed409e5c" providerId="LiveId" clId="{AA03604B-4954-44F7-8760-85B39A0D3220}" dt="2021-12-14T07:23:27.770" v="5105"/>
        <pc:sldMkLst>
          <pc:docMk/>
          <pc:sldMk cId="779971636" sldId="266"/>
        </pc:sldMkLst>
        <pc:spChg chg="mod">
          <ac:chgData name="Jananjoy Rajkumar" userId="f0415b69ed409e5c" providerId="LiveId" clId="{AA03604B-4954-44F7-8760-85B39A0D3220}" dt="2021-12-14T07:22:46.819" v="5099" actId="255"/>
          <ac:spMkLst>
            <pc:docMk/>
            <pc:sldMk cId="779971636" sldId="266"/>
            <ac:spMk id="5" creationId="{1B07C49E-AFFC-EC46-8930-E4D428F5F943}"/>
          </ac:spMkLst>
        </pc:spChg>
        <pc:spChg chg="add mod">
          <ac:chgData name="Jananjoy Rajkumar" userId="f0415b69ed409e5c" providerId="LiveId" clId="{AA03604B-4954-44F7-8760-85B39A0D3220}" dt="2021-12-14T07:23:27.770" v="5105"/>
          <ac:spMkLst>
            <pc:docMk/>
            <pc:sldMk cId="779971636" sldId="266"/>
            <ac:spMk id="6" creationId="{90E5DC4C-9F9E-4EEC-B56F-A7C73D79F083}"/>
          </ac:spMkLst>
        </pc:spChg>
        <pc:spChg chg="add mod">
          <ac:chgData name="Jananjoy Rajkumar" userId="f0415b69ed409e5c" providerId="LiveId" clId="{AA03604B-4954-44F7-8760-85B39A0D3220}" dt="2021-12-14T07:22:52.158" v="5100" actId="1076"/>
          <ac:spMkLst>
            <pc:docMk/>
            <pc:sldMk cId="779971636" sldId="266"/>
            <ac:spMk id="7" creationId="{222D694E-E2E1-4CC5-AAEA-DF4B21D36CF9}"/>
          </ac:spMkLst>
        </pc:spChg>
      </pc:sldChg>
      <pc:sldChg chg="addSp modSp mod">
        <pc:chgData name="Jananjoy Rajkumar" userId="f0415b69ed409e5c" providerId="LiveId" clId="{AA03604B-4954-44F7-8760-85B39A0D3220}" dt="2021-12-13T23:55:21.035" v="3226" actId="20577"/>
        <pc:sldMkLst>
          <pc:docMk/>
          <pc:sldMk cId="3865605948" sldId="269"/>
        </pc:sldMkLst>
        <pc:spChg chg="mod">
          <ac:chgData name="Jananjoy Rajkumar" userId="f0415b69ed409e5c" providerId="LiveId" clId="{AA03604B-4954-44F7-8760-85B39A0D3220}" dt="2021-12-13T23:55:21.035" v="3226" actId="20577"/>
          <ac:spMkLst>
            <pc:docMk/>
            <pc:sldMk cId="3865605948" sldId="269"/>
            <ac:spMk id="3" creationId="{373827F3-F386-AA4E-80ED-D86DEF8C158D}"/>
          </ac:spMkLst>
        </pc:spChg>
        <pc:picChg chg="add mod">
          <ac:chgData name="Jananjoy Rajkumar" userId="f0415b69ed409e5c" providerId="LiveId" clId="{AA03604B-4954-44F7-8760-85B39A0D3220}" dt="2021-12-13T21:22:03.467" v="4" actId="1076"/>
          <ac:picMkLst>
            <pc:docMk/>
            <pc:sldMk cId="3865605948" sldId="269"/>
            <ac:picMk id="6" creationId="{48F16C29-5D81-42A7-B492-69C6F5CAAFDA}"/>
          </ac:picMkLst>
        </pc:picChg>
      </pc:sldChg>
      <pc:sldChg chg="addSp modSp mod">
        <pc:chgData name="Jananjoy Rajkumar" userId="f0415b69ed409e5c" providerId="LiveId" clId="{AA03604B-4954-44F7-8760-85B39A0D3220}" dt="2021-12-13T21:29:37.328" v="59" actId="14100"/>
        <pc:sldMkLst>
          <pc:docMk/>
          <pc:sldMk cId="2727850971" sldId="270"/>
        </pc:sldMkLst>
        <pc:spChg chg="mod">
          <ac:chgData name="Jananjoy Rajkumar" userId="f0415b69ed409e5c" providerId="LiveId" clId="{AA03604B-4954-44F7-8760-85B39A0D3220}" dt="2021-12-13T21:29:26.872" v="54" actId="20577"/>
          <ac:spMkLst>
            <pc:docMk/>
            <pc:sldMk cId="2727850971" sldId="270"/>
            <ac:spMk id="5" creationId="{1B07C49E-AFFC-EC46-8930-E4D428F5F943}"/>
          </ac:spMkLst>
        </pc:spChg>
        <pc:picChg chg="add mod">
          <ac:chgData name="Jananjoy Rajkumar" userId="f0415b69ed409e5c" providerId="LiveId" clId="{AA03604B-4954-44F7-8760-85B39A0D3220}" dt="2021-12-13T21:29:37.328" v="59" actId="14100"/>
          <ac:picMkLst>
            <pc:docMk/>
            <pc:sldMk cId="2727850971" sldId="270"/>
            <ac:picMk id="6" creationId="{6F83D8F2-710C-4BAE-838E-6F4213A764B1}"/>
          </ac:picMkLst>
        </pc:picChg>
      </pc:sldChg>
      <pc:sldChg chg="modSp mod">
        <pc:chgData name="Jananjoy Rajkumar" userId="f0415b69ed409e5c" providerId="LiveId" clId="{AA03604B-4954-44F7-8760-85B39A0D3220}" dt="2021-12-13T23:42:26.675" v="2646" actId="20577"/>
        <pc:sldMkLst>
          <pc:docMk/>
          <pc:sldMk cId="1630123617" sldId="274"/>
        </pc:sldMkLst>
        <pc:spChg chg="mod">
          <ac:chgData name="Jananjoy Rajkumar" userId="f0415b69ed409e5c" providerId="LiveId" clId="{AA03604B-4954-44F7-8760-85B39A0D3220}" dt="2021-12-13T23:42:26.675" v="2646" actId="20577"/>
          <ac:spMkLst>
            <pc:docMk/>
            <pc:sldMk cId="1630123617" sldId="274"/>
            <ac:spMk id="5" creationId="{28684E62-A9F8-4E7A-AB01-78893062A1B4}"/>
          </ac:spMkLst>
        </pc:spChg>
      </pc:sldChg>
      <pc:sldChg chg="modSp mod">
        <pc:chgData name="Jananjoy Rajkumar" userId="f0415b69ed409e5c" providerId="LiveId" clId="{AA03604B-4954-44F7-8760-85B39A0D3220}" dt="2021-12-13T23:45:37.848" v="3005" actId="20577"/>
        <pc:sldMkLst>
          <pc:docMk/>
          <pc:sldMk cId="3410008520" sldId="275"/>
        </pc:sldMkLst>
        <pc:spChg chg="mod">
          <ac:chgData name="Jananjoy Rajkumar" userId="f0415b69ed409e5c" providerId="LiveId" clId="{AA03604B-4954-44F7-8760-85B39A0D3220}" dt="2021-12-13T23:45:37.848" v="3005" actId="20577"/>
          <ac:spMkLst>
            <pc:docMk/>
            <pc:sldMk cId="3410008520" sldId="275"/>
            <ac:spMk id="5" creationId="{28684E62-A9F8-4E7A-AB01-78893062A1B4}"/>
          </ac:spMkLst>
        </pc:spChg>
      </pc:sldChg>
      <pc:sldChg chg="addSp modSp mod">
        <pc:chgData name="Jananjoy Rajkumar" userId="f0415b69ed409e5c" providerId="LiveId" clId="{AA03604B-4954-44F7-8760-85B39A0D3220}" dt="2021-12-14T00:07:35.640" v="3417" actId="14100"/>
        <pc:sldMkLst>
          <pc:docMk/>
          <pc:sldMk cId="148114319" sldId="276"/>
        </pc:sldMkLst>
        <pc:spChg chg="mod">
          <ac:chgData name="Jananjoy Rajkumar" userId="f0415b69ed409e5c" providerId="LiveId" clId="{AA03604B-4954-44F7-8760-85B39A0D3220}" dt="2021-12-13T23:52:18.767" v="3125" actId="113"/>
          <ac:spMkLst>
            <pc:docMk/>
            <pc:sldMk cId="148114319" sldId="276"/>
            <ac:spMk id="5" creationId="{1B07C49E-AFFC-EC46-8930-E4D428F5F943}"/>
          </ac:spMkLst>
        </pc:spChg>
        <pc:spChg chg="add mod">
          <ac:chgData name="Jananjoy Rajkumar" userId="f0415b69ed409e5c" providerId="LiveId" clId="{AA03604B-4954-44F7-8760-85B39A0D3220}" dt="2021-12-14T00:07:35.640" v="3417" actId="14100"/>
          <ac:spMkLst>
            <pc:docMk/>
            <pc:sldMk cId="148114319" sldId="276"/>
            <ac:spMk id="6" creationId="{84C676D9-CC58-4793-979E-95AF89824523}"/>
          </ac:spMkLst>
        </pc:spChg>
      </pc:sldChg>
      <pc:sldChg chg="modSp mod">
        <pc:chgData name="Jananjoy Rajkumar" userId="f0415b69ed409e5c" providerId="LiveId" clId="{AA03604B-4954-44F7-8760-85B39A0D3220}" dt="2021-12-14T07:12:09.207" v="4902" actId="20577"/>
        <pc:sldMkLst>
          <pc:docMk/>
          <pc:sldMk cId="321008965" sldId="277"/>
        </pc:sldMkLst>
        <pc:spChg chg="mod">
          <ac:chgData name="Jananjoy Rajkumar" userId="f0415b69ed409e5c" providerId="LiveId" clId="{AA03604B-4954-44F7-8760-85B39A0D3220}" dt="2021-12-14T07:12:09.207" v="4902" actId="20577"/>
          <ac:spMkLst>
            <pc:docMk/>
            <pc:sldMk cId="321008965" sldId="277"/>
            <ac:spMk id="8" creationId="{C7B9C153-C85C-3240-8E7E-523FBC004564}"/>
          </ac:spMkLst>
        </pc:spChg>
      </pc:sldChg>
      <pc:sldChg chg="addSp delSp modSp mod">
        <pc:chgData name="Jananjoy Rajkumar" userId="f0415b69ed409e5c" providerId="LiveId" clId="{AA03604B-4954-44F7-8760-85B39A0D3220}" dt="2021-12-13T23:59:44.337" v="3360" actId="27918"/>
        <pc:sldMkLst>
          <pc:docMk/>
          <pc:sldMk cId="2459446073" sldId="289"/>
        </pc:sldMkLst>
        <pc:spChg chg="mod">
          <ac:chgData name="Jananjoy Rajkumar" userId="f0415b69ed409e5c" providerId="LiveId" clId="{AA03604B-4954-44F7-8760-85B39A0D3220}" dt="2021-12-13T22:15:57.276" v="447" actId="255"/>
          <ac:spMkLst>
            <pc:docMk/>
            <pc:sldMk cId="2459446073" sldId="289"/>
            <ac:spMk id="5" creationId="{1B07C49E-AFFC-EC46-8930-E4D428F5F943}"/>
          </ac:spMkLst>
        </pc:spChg>
        <pc:graphicFrameChg chg="add del mod">
          <ac:chgData name="Jananjoy Rajkumar" userId="f0415b69ed409e5c" providerId="LiveId" clId="{AA03604B-4954-44F7-8760-85B39A0D3220}" dt="2021-12-13T22:11:39.846" v="431" actId="478"/>
          <ac:graphicFrameMkLst>
            <pc:docMk/>
            <pc:sldMk cId="2459446073" sldId="289"/>
            <ac:graphicFrameMk id="6" creationId="{38DF794F-DF50-4B54-B228-F836197C442E}"/>
          </ac:graphicFrameMkLst>
        </pc:graphicFrameChg>
        <pc:graphicFrameChg chg="add mod">
          <ac:chgData name="Jananjoy Rajkumar" userId="f0415b69ed409e5c" providerId="LiveId" clId="{AA03604B-4954-44F7-8760-85B39A0D3220}" dt="2021-12-13T22:11:49.350" v="435" actId="14100"/>
          <ac:graphicFrameMkLst>
            <pc:docMk/>
            <pc:sldMk cId="2459446073" sldId="289"/>
            <ac:graphicFrameMk id="7" creationId="{38DF794F-DF50-4B54-B228-F836197C442E}"/>
          </ac:graphicFrameMkLst>
        </pc:graphicFrameChg>
      </pc:sldChg>
      <pc:sldChg chg="addSp delSp modSp mod">
        <pc:chgData name="Jananjoy Rajkumar" userId="f0415b69ed409e5c" providerId="LiveId" clId="{AA03604B-4954-44F7-8760-85B39A0D3220}" dt="2021-12-14T07:32:21.232" v="5237" actId="1076"/>
        <pc:sldMkLst>
          <pc:docMk/>
          <pc:sldMk cId="1813711241" sldId="293"/>
        </pc:sldMkLst>
        <pc:spChg chg="mod">
          <ac:chgData name="Jananjoy Rajkumar" userId="f0415b69ed409e5c" providerId="LiveId" clId="{AA03604B-4954-44F7-8760-85B39A0D3220}" dt="2021-12-14T07:32:21.232" v="5237" actId="1076"/>
          <ac:spMkLst>
            <pc:docMk/>
            <pc:sldMk cId="1813711241" sldId="293"/>
            <ac:spMk id="5" creationId="{1B07C49E-AFFC-EC46-8930-E4D428F5F943}"/>
          </ac:spMkLst>
        </pc:spChg>
        <pc:spChg chg="add del">
          <ac:chgData name="Jananjoy Rajkumar" userId="f0415b69ed409e5c" providerId="LiveId" clId="{AA03604B-4954-44F7-8760-85B39A0D3220}" dt="2021-12-13T22:28:42.293" v="475" actId="22"/>
          <ac:spMkLst>
            <pc:docMk/>
            <pc:sldMk cId="1813711241" sldId="293"/>
            <ac:spMk id="6" creationId="{6D838600-27BD-45A6-96FE-976D110CC441}"/>
          </ac:spMkLst>
        </pc:spChg>
        <pc:spChg chg="add mod">
          <ac:chgData name="Jananjoy Rajkumar" userId="f0415b69ed409e5c" providerId="LiveId" clId="{AA03604B-4954-44F7-8760-85B39A0D3220}" dt="2021-12-14T07:32:10.951" v="5236" actId="1076"/>
          <ac:spMkLst>
            <pc:docMk/>
            <pc:sldMk cId="1813711241" sldId="293"/>
            <ac:spMk id="7" creationId="{39933B76-21B5-4212-8FC1-2FC7272B6A1C}"/>
          </ac:spMkLst>
        </pc:spChg>
      </pc:sldChg>
      <pc:sldChg chg="addSp modSp mod">
        <pc:chgData name="Jananjoy Rajkumar" userId="f0415b69ed409e5c" providerId="LiveId" clId="{AA03604B-4954-44F7-8760-85B39A0D3220}" dt="2021-12-13T23:32:47.364" v="1914" actId="27636"/>
        <pc:sldMkLst>
          <pc:docMk/>
          <pc:sldMk cId="981671777" sldId="296"/>
        </pc:sldMkLst>
        <pc:spChg chg="mod">
          <ac:chgData name="Jananjoy Rajkumar" userId="f0415b69ed409e5c" providerId="LiveId" clId="{AA03604B-4954-44F7-8760-85B39A0D3220}" dt="2021-12-13T21:41:10.399" v="148" actId="20577"/>
          <ac:spMkLst>
            <pc:docMk/>
            <pc:sldMk cId="981671777" sldId="296"/>
            <ac:spMk id="2" creationId="{54176327-8CC4-4356-8BBB-DC4965CE9857}"/>
          </ac:spMkLst>
        </pc:spChg>
        <pc:spChg chg="mod">
          <ac:chgData name="Jananjoy Rajkumar" userId="f0415b69ed409e5c" providerId="LiveId" clId="{AA03604B-4954-44F7-8760-85B39A0D3220}" dt="2021-12-13T23:32:47.364" v="1914" actId="27636"/>
          <ac:spMkLst>
            <pc:docMk/>
            <pc:sldMk cId="981671777" sldId="296"/>
            <ac:spMk id="5" creationId="{85D9F803-CDBC-C74C-AF1B-2B5937D1C241}"/>
          </ac:spMkLst>
        </pc:spChg>
        <pc:picChg chg="add mod">
          <ac:chgData name="Jananjoy Rajkumar" userId="f0415b69ed409e5c" providerId="LiveId" clId="{AA03604B-4954-44F7-8760-85B39A0D3220}" dt="2021-12-13T21:42:26.437" v="156" actId="1076"/>
          <ac:picMkLst>
            <pc:docMk/>
            <pc:sldMk cId="981671777" sldId="296"/>
            <ac:picMk id="6" creationId="{1716202D-4CFE-4D23-AA1C-591FD066FCD4}"/>
          </ac:picMkLst>
        </pc:picChg>
      </pc:sldChg>
      <pc:sldChg chg="addSp delSp modSp mod">
        <pc:chgData name="Jananjoy Rajkumar" userId="f0415b69ed409e5c" providerId="LiveId" clId="{AA03604B-4954-44F7-8760-85B39A0D3220}" dt="2021-12-14T00:06:00.612" v="3408" actId="2711"/>
        <pc:sldMkLst>
          <pc:docMk/>
          <pc:sldMk cId="280316088" sldId="299"/>
        </pc:sldMkLst>
        <pc:spChg chg="add mod">
          <ac:chgData name="Jananjoy Rajkumar" userId="f0415b69ed409e5c" providerId="LiveId" clId="{AA03604B-4954-44F7-8760-85B39A0D3220}" dt="2021-12-13T22:59:00.227" v="986" actId="20577"/>
          <ac:spMkLst>
            <pc:docMk/>
            <pc:sldMk cId="280316088" sldId="299"/>
            <ac:spMk id="2" creationId="{9379E47E-107A-4BE2-8EDC-212384BBC397}"/>
          </ac:spMkLst>
        </pc:spChg>
        <pc:spChg chg="mod">
          <ac:chgData name="Jananjoy Rajkumar" userId="f0415b69ed409e5c" providerId="LiveId" clId="{AA03604B-4954-44F7-8760-85B39A0D3220}" dt="2021-12-13T23:02:35.844" v="1209" actId="14100"/>
          <ac:spMkLst>
            <pc:docMk/>
            <pc:sldMk cId="280316088" sldId="299"/>
            <ac:spMk id="3" creationId="{AB0AB2AC-B7E6-6849-9AE9-697369407F8F}"/>
          </ac:spMkLst>
        </pc:spChg>
        <pc:spChg chg="del">
          <ac:chgData name="Jananjoy Rajkumar" userId="f0415b69ed409e5c" providerId="LiveId" clId="{AA03604B-4954-44F7-8760-85B39A0D3220}" dt="2021-12-13T22:56:23.582" v="958" actId="478"/>
          <ac:spMkLst>
            <pc:docMk/>
            <pc:sldMk cId="280316088" sldId="299"/>
            <ac:spMk id="5" creationId="{1B07C49E-AFFC-EC46-8930-E4D428F5F943}"/>
          </ac:spMkLst>
        </pc:spChg>
        <pc:spChg chg="mod">
          <ac:chgData name="Jananjoy Rajkumar" userId="f0415b69ed409e5c" providerId="LiveId" clId="{AA03604B-4954-44F7-8760-85B39A0D3220}" dt="2021-12-13T22:58:30.755" v="980" actId="1076"/>
          <ac:spMkLst>
            <pc:docMk/>
            <pc:sldMk cId="280316088" sldId="299"/>
            <ac:spMk id="6" creationId="{772D0411-8FF8-C540-84AE-DBA0703D368C}"/>
          </ac:spMkLst>
        </pc:spChg>
        <pc:spChg chg="add mod">
          <ac:chgData name="Jananjoy Rajkumar" userId="f0415b69ed409e5c" providerId="LiveId" clId="{AA03604B-4954-44F7-8760-85B39A0D3220}" dt="2021-12-13T22:57:01.414" v="968" actId="1076"/>
          <ac:spMkLst>
            <pc:docMk/>
            <pc:sldMk cId="280316088" sldId="299"/>
            <ac:spMk id="7" creationId="{731CF1C4-6B0C-47F2-9757-652B3F47AC13}"/>
          </ac:spMkLst>
        </pc:spChg>
        <pc:spChg chg="add mod">
          <ac:chgData name="Jananjoy Rajkumar" userId="f0415b69ed409e5c" providerId="LiveId" clId="{AA03604B-4954-44F7-8760-85B39A0D3220}" dt="2021-12-13T22:57:37.067" v="973" actId="6549"/>
          <ac:spMkLst>
            <pc:docMk/>
            <pc:sldMk cId="280316088" sldId="299"/>
            <ac:spMk id="8" creationId="{C6E8CD8D-B045-48EB-BE1D-E3B7502843E8}"/>
          </ac:spMkLst>
        </pc:spChg>
        <pc:spChg chg="add del">
          <ac:chgData name="Jananjoy Rajkumar" userId="f0415b69ed409e5c" providerId="LiveId" clId="{AA03604B-4954-44F7-8760-85B39A0D3220}" dt="2021-12-13T22:58:33.368" v="981" actId="478"/>
          <ac:spMkLst>
            <pc:docMk/>
            <pc:sldMk cId="280316088" sldId="299"/>
            <ac:spMk id="10" creationId="{7CA91C4B-79EE-4ED9-9B4A-1A85D11129F3}"/>
          </ac:spMkLst>
        </pc:spChg>
        <pc:spChg chg="add mod">
          <ac:chgData name="Jananjoy Rajkumar" userId="f0415b69ed409e5c" providerId="LiveId" clId="{AA03604B-4954-44F7-8760-85B39A0D3220}" dt="2021-12-13T23:00:09.266" v="1001" actId="20577"/>
          <ac:spMkLst>
            <pc:docMk/>
            <pc:sldMk cId="280316088" sldId="299"/>
            <ac:spMk id="11" creationId="{A722869F-CB78-41CA-87C6-C5D087A8D673}"/>
          </ac:spMkLst>
        </pc:spChg>
        <pc:spChg chg="add mod">
          <ac:chgData name="Jananjoy Rajkumar" userId="f0415b69ed409e5c" providerId="LiveId" clId="{AA03604B-4954-44F7-8760-85B39A0D3220}" dt="2021-12-13T23:00:15.615" v="1005" actId="20577"/>
          <ac:spMkLst>
            <pc:docMk/>
            <pc:sldMk cId="280316088" sldId="299"/>
            <ac:spMk id="12" creationId="{A8DEEA3B-84DC-4310-A80B-3959D7080A41}"/>
          </ac:spMkLst>
        </pc:spChg>
        <pc:spChg chg="add mod">
          <ac:chgData name="Jananjoy Rajkumar" userId="f0415b69ed409e5c" providerId="LiveId" clId="{AA03604B-4954-44F7-8760-85B39A0D3220}" dt="2021-12-14T00:06:00.612" v="3408" actId="2711"/>
          <ac:spMkLst>
            <pc:docMk/>
            <pc:sldMk cId="280316088" sldId="299"/>
            <ac:spMk id="22" creationId="{23078893-1856-4C5C-BFF2-63F9EBE9460E}"/>
          </ac:spMkLst>
        </pc:spChg>
        <pc:cxnChg chg="add mod">
          <ac:chgData name="Jananjoy Rajkumar" userId="f0415b69ed409e5c" providerId="LiveId" clId="{AA03604B-4954-44F7-8760-85B39A0D3220}" dt="2021-12-13T23:00:27.248" v="1007" actId="14100"/>
          <ac:cxnSpMkLst>
            <pc:docMk/>
            <pc:sldMk cId="280316088" sldId="299"/>
            <ac:cxnSpMk id="14" creationId="{8A95D802-36A0-4F7B-A749-10D33E62EE9D}"/>
          </ac:cxnSpMkLst>
        </pc:cxnChg>
        <pc:cxnChg chg="add mod">
          <ac:chgData name="Jananjoy Rajkumar" userId="f0415b69ed409e5c" providerId="LiveId" clId="{AA03604B-4954-44F7-8760-85B39A0D3220}" dt="2021-12-13T23:00:36.476" v="1010" actId="14100"/>
          <ac:cxnSpMkLst>
            <pc:docMk/>
            <pc:sldMk cId="280316088" sldId="299"/>
            <ac:cxnSpMk id="16" creationId="{35EB6223-D98E-4751-A0B3-1128F5A9FEFA}"/>
          </ac:cxnSpMkLst>
        </pc:cxnChg>
        <pc:cxnChg chg="add mod">
          <ac:chgData name="Jananjoy Rajkumar" userId="f0415b69ed409e5c" providerId="LiveId" clId="{AA03604B-4954-44F7-8760-85B39A0D3220}" dt="2021-12-13T23:00:50.149" v="1014" actId="14100"/>
          <ac:cxnSpMkLst>
            <pc:docMk/>
            <pc:sldMk cId="280316088" sldId="299"/>
            <ac:cxnSpMk id="18" creationId="{ABDE58B6-6BB7-41AA-8FBB-A1350D824BBF}"/>
          </ac:cxnSpMkLst>
        </pc:cxnChg>
        <pc:cxnChg chg="add mod">
          <ac:chgData name="Jananjoy Rajkumar" userId="f0415b69ed409e5c" providerId="LiveId" clId="{AA03604B-4954-44F7-8760-85B39A0D3220}" dt="2021-12-13T23:00:54.483" v="1016" actId="1076"/>
          <ac:cxnSpMkLst>
            <pc:docMk/>
            <pc:sldMk cId="280316088" sldId="299"/>
            <ac:cxnSpMk id="21" creationId="{4A41BA5C-BB6F-4C63-9F89-433143F7FD11}"/>
          </ac:cxnSpMkLst>
        </pc:cxnChg>
      </pc:sldChg>
      <pc:sldChg chg="addSp delSp modSp mod">
        <pc:chgData name="Jananjoy Rajkumar" userId="f0415b69ed409e5c" providerId="LiveId" clId="{AA03604B-4954-44F7-8760-85B39A0D3220}" dt="2021-12-14T07:14:27.472" v="4918" actId="14100"/>
        <pc:sldMkLst>
          <pc:docMk/>
          <pc:sldMk cId="1385553969" sldId="302"/>
        </pc:sldMkLst>
        <pc:spChg chg="del">
          <ac:chgData name="Jananjoy Rajkumar" userId="f0415b69ed409e5c" providerId="LiveId" clId="{AA03604B-4954-44F7-8760-85B39A0D3220}" dt="2021-12-13T23:03:08.273" v="1212" actId="478"/>
          <ac:spMkLst>
            <pc:docMk/>
            <pc:sldMk cId="1385553969" sldId="302"/>
            <ac:spMk id="2" creationId="{8B78C759-C687-440F-8CAE-D3071F1AB630}"/>
          </ac:spMkLst>
        </pc:spChg>
        <pc:spChg chg="mod">
          <ac:chgData name="Jananjoy Rajkumar" userId="f0415b69ed409e5c" providerId="LiveId" clId="{AA03604B-4954-44F7-8760-85B39A0D3220}" dt="2021-12-14T07:14:27.472" v="4918" actId="14100"/>
          <ac:spMkLst>
            <pc:docMk/>
            <pc:sldMk cId="1385553969" sldId="302"/>
            <ac:spMk id="3" creationId="{AB0AB2AC-B7E6-6849-9AE9-697369407F8F}"/>
          </ac:spMkLst>
        </pc:spChg>
        <pc:spChg chg="add mod">
          <ac:chgData name="Jananjoy Rajkumar" userId="f0415b69ed409e5c" providerId="LiveId" clId="{AA03604B-4954-44F7-8760-85B39A0D3220}" dt="2021-12-13T23:03:17.191" v="1213"/>
          <ac:spMkLst>
            <pc:docMk/>
            <pc:sldMk cId="1385553969" sldId="302"/>
            <ac:spMk id="7" creationId="{219C1EC9-B264-44CF-96B8-DF91B389C271}"/>
          </ac:spMkLst>
        </pc:spChg>
        <pc:spChg chg="add mod">
          <ac:chgData name="Jananjoy Rajkumar" userId="f0415b69ed409e5c" providerId="LiveId" clId="{AA03604B-4954-44F7-8760-85B39A0D3220}" dt="2021-12-13T23:03:17.191" v="1213"/>
          <ac:spMkLst>
            <pc:docMk/>
            <pc:sldMk cId="1385553969" sldId="302"/>
            <ac:spMk id="8" creationId="{B9EE91C4-6A14-471A-BFD3-17149A2EE80D}"/>
          </ac:spMkLst>
        </pc:spChg>
        <pc:spChg chg="add mod">
          <ac:chgData name="Jananjoy Rajkumar" userId="f0415b69ed409e5c" providerId="LiveId" clId="{AA03604B-4954-44F7-8760-85B39A0D3220}" dt="2021-12-13T23:04:17.702" v="1219" actId="14100"/>
          <ac:spMkLst>
            <pc:docMk/>
            <pc:sldMk cId="1385553969" sldId="302"/>
            <ac:spMk id="9" creationId="{F47FDF69-E118-4EF9-9578-9EC4C8B0B90E}"/>
          </ac:spMkLst>
        </pc:spChg>
        <pc:spChg chg="add mod">
          <ac:chgData name="Jananjoy Rajkumar" userId="f0415b69ed409e5c" providerId="LiveId" clId="{AA03604B-4954-44F7-8760-85B39A0D3220}" dt="2021-12-13T23:04:38.539" v="1221" actId="6549"/>
          <ac:spMkLst>
            <pc:docMk/>
            <pc:sldMk cId="1385553969" sldId="302"/>
            <ac:spMk id="10" creationId="{2AB36904-B9B6-446D-857B-F6891EEB59F2}"/>
          </ac:spMkLst>
        </pc:spChg>
        <pc:spChg chg="add mod">
          <ac:chgData name="Jananjoy Rajkumar" userId="f0415b69ed409e5c" providerId="LiveId" clId="{AA03604B-4954-44F7-8760-85B39A0D3220}" dt="2021-12-13T23:05:02.396" v="1224" actId="6549"/>
          <ac:spMkLst>
            <pc:docMk/>
            <pc:sldMk cId="1385553969" sldId="302"/>
            <ac:spMk id="12" creationId="{8B0B5E44-1842-445B-91C4-25DE4A6D2A6B}"/>
          </ac:spMkLst>
        </pc:spChg>
        <pc:spChg chg="add mod">
          <ac:chgData name="Jananjoy Rajkumar" userId="f0415b69ed409e5c" providerId="LiveId" clId="{AA03604B-4954-44F7-8760-85B39A0D3220}" dt="2021-12-13T23:03:17.191" v="1213"/>
          <ac:spMkLst>
            <pc:docMk/>
            <pc:sldMk cId="1385553969" sldId="302"/>
            <ac:spMk id="13" creationId="{E048CCC2-DF2E-4955-95DD-52538D8212C1}"/>
          </ac:spMkLst>
        </pc:spChg>
        <pc:spChg chg="add mod">
          <ac:chgData name="Jananjoy Rajkumar" userId="f0415b69ed409e5c" providerId="LiveId" clId="{AA03604B-4954-44F7-8760-85B39A0D3220}" dt="2021-12-14T00:04:58.243" v="3400" actId="2711"/>
          <ac:spMkLst>
            <pc:docMk/>
            <pc:sldMk cId="1385553969" sldId="302"/>
            <ac:spMk id="18" creationId="{B3C2EE9A-1D16-4495-BAC4-5B3BB4668729}"/>
          </ac:spMkLst>
        </pc:spChg>
        <pc:cxnChg chg="add mod">
          <ac:chgData name="Jananjoy Rajkumar" userId="f0415b69ed409e5c" providerId="LiveId" clId="{AA03604B-4954-44F7-8760-85B39A0D3220}" dt="2021-12-13T23:03:17.191" v="1213"/>
          <ac:cxnSpMkLst>
            <pc:docMk/>
            <pc:sldMk cId="1385553969" sldId="302"/>
            <ac:cxnSpMk id="14" creationId="{CBDC3EDC-8CD3-41F0-AA11-BCF26B0341B7}"/>
          </ac:cxnSpMkLst>
        </pc:cxnChg>
        <pc:cxnChg chg="add mod">
          <ac:chgData name="Jananjoy Rajkumar" userId="f0415b69ed409e5c" providerId="LiveId" clId="{AA03604B-4954-44F7-8760-85B39A0D3220}" dt="2021-12-13T23:03:17.191" v="1213"/>
          <ac:cxnSpMkLst>
            <pc:docMk/>
            <pc:sldMk cId="1385553969" sldId="302"/>
            <ac:cxnSpMk id="15" creationId="{DD350BD6-64B5-4635-AE68-1AC9C770568F}"/>
          </ac:cxnSpMkLst>
        </pc:cxnChg>
        <pc:cxnChg chg="add mod">
          <ac:chgData name="Jananjoy Rajkumar" userId="f0415b69ed409e5c" providerId="LiveId" clId="{AA03604B-4954-44F7-8760-85B39A0D3220}" dt="2021-12-13T23:03:17.191" v="1213"/>
          <ac:cxnSpMkLst>
            <pc:docMk/>
            <pc:sldMk cId="1385553969" sldId="302"/>
            <ac:cxnSpMk id="16" creationId="{C52D193E-2B78-4B69-8DA7-C949C53FBF6C}"/>
          </ac:cxnSpMkLst>
        </pc:cxnChg>
        <pc:cxnChg chg="add mod">
          <ac:chgData name="Jananjoy Rajkumar" userId="f0415b69ed409e5c" providerId="LiveId" clId="{AA03604B-4954-44F7-8760-85B39A0D3220}" dt="2021-12-13T23:03:17.191" v="1213"/>
          <ac:cxnSpMkLst>
            <pc:docMk/>
            <pc:sldMk cId="1385553969" sldId="302"/>
            <ac:cxnSpMk id="17" creationId="{A9585DC9-FE33-490A-9335-98F0AAE50480}"/>
          </ac:cxnSpMkLst>
        </pc:cxnChg>
      </pc:sldChg>
      <pc:sldChg chg="addSp delSp modSp mod">
        <pc:chgData name="Jananjoy Rajkumar" userId="f0415b69ed409e5c" providerId="LiveId" clId="{AA03604B-4954-44F7-8760-85B39A0D3220}" dt="2021-12-14T07:30:05.169" v="5209" actId="1076"/>
        <pc:sldMkLst>
          <pc:docMk/>
          <pc:sldMk cId="334532777" sldId="303"/>
        </pc:sldMkLst>
        <pc:spChg chg="add del">
          <ac:chgData name="Jananjoy Rajkumar" userId="f0415b69ed409e5c" providerId="LiveId" clId="{AA03604B-4954-44F7-8760-85B39A0D3220}" dt="2021-12-14T07:25:32.102" v="5107"/>
          <ac:spMkLst>
            <pc:docMk/>
            <pc:sldMk cId="334532777" sldId="303"/>
            <ac:spMk id="2" creationId="{7669BB04-D0C0-4658-817A-6F1063110CBC}"/>
          </ac:spMkLst>
        </pc:spChg>
        <pc:spChg chg="mod">
          <ac:chgData name="Jananjoy Rajkumar" userId="f0415b69ed409e5c" providerId="LiveId" clId="{AA03604B-4954-44F7-8760-85B39A0D3220}" dt="2021-12-14T07:29:26.556" v="5204" actId="15"/>
          <ac:spMkLst>
            <pc:docMk/>
            <pc:sldMk cId="334532777" sldId="303"/>
            <ac:spMk id="5" creationId="{1B07C49E-AFFC-EC46-8930-E4D428F5F943}"/>
          </ac:spMkLst>
        </pc:spChg>
        <pc:spChg chg="add mod">
          <ac:chgData name="Jananjoy Rajkumar" userId="f0415b69ed409e5c" providerId="LiveId" clId="{AA03604B-4954-44F7-8760-85B39A0D3220}" dt="2021-12-14T07:29:35.295" v="5207" actId="20577"/>
          <ac:spMkLst>
            <pc:docMk/>
            <pc:sldMk cId="334532777" sldId="303"/>
            <ac:spMk id="6" creationId="{54F54576-8AA0-475F-9D05-A5BB14BE434B}"/>
          </ac:spMkLst>
        </pc:spChg>
        <pc:spChg chg="add del mod">
          <ac:chgData name="Jananjoy Rajkumar" userId="f0415b69ed409e5c" providerId="LiveId" clId="{AA03604B-4954-44F7-8760-85B39A0D3220}" dt="2021-12-13T22:28:24.292" v="472"/>
          <ac:spMkLst>
            <pc:docMk/>
            <pc:sldMk cId="334532777" sldId="303"/>
            <ac:spMk id="7" creationId="{604D75DA-9AEA-436D-9B91-8E1933C5D2BF}"/>
          </ac:spMkLst>
        </pc:spChg>
        <pc:spChg chg="add del">
          <ac:chgData name="Jananjoy Rajkumar" userId="f0415b69ed409e5c" providerId="LiveId" clId="{AA03604B-4954-44F7-8760-85B39A0D3220}" dt="2021-12-14T07:27:10.876" v="5167"/>
          <ac:spMkLst>
            <pc:docMk/>
            <pc:sldMk cId="334532777" sldId="303"/>
            <ac:spMk id="8" creationId="{9DBC93B1-6CDD-46DA-91FF-0F9789C25755}"/>
          </ac:spMkLst>
        </pc:spChg>
        <pc:spChg chg="add del">
          <ac:chgData name="Jananjoy Rajkumar" userId="f0415b69ed409e5c" providerId="LiveId" clId="{AA03604B-4954-44F7-8760-85B39A0D3220}" dt="2021-12-14T07:27:41.511" v="5175"/>
          <ac:spMkLst>
            <pc:docMk/>
            <pc:sldMk cId="334532777" sldId="303"/>
            <ac:spMk id="9" creationId="{69D08171-B48A-4CEC-A930-0DF913835B7A}"/>
          </ac:spMkLst>
        </pc:spChg>
        <pc:spChg chg="add del mod">
          <ac:chgData name="Jananjoy Rajkumar" userId="f0415b69ed409e5c" providerId="LiveId" clId="{AA03604B-4954-44F7-8760-85B39A0D3220}" dt="2021-12-14T07:27:41.119" v="5174"/>
          <ac:spMkLst>
            <pc:docMk/>
            <pc:sldMk cId="334532777" sldId="303"/>
            <ac:spMk id="10" creationId="{7C8837A8-D35C-4389-95FD-A899634B8F42}"/>
          </ac:spMkLst>
        </pc:spChg>
        <pc:spChg chg="add del mod">
          <ac:chgData name="Jananjoy Rajkumar" userId="f0415b69ed409e5c" providerId="LiveId" clId="{AA03604B-4954-44F7-8760-85B39A0D3220}" dt="2021-12-14T07:27:58.771" v="5179"/>
          <ac:spMkLst>
            <pc:docMk/>
            <pc:sldMk cId="334532777" sldId="303"/>
            <ac:spMk id="11" creationId="{68353192-1571-4ECB-9D25-96DECD495C36}"/>
          </ac:spMkLst>
        </pc:spChg>
        <pc:spChg chg="add del">
          <ac:chgData name="Jananjoy Rajkumar" userId="f0415b69ed409e5c" providerId="LiveId" clId="{AA03604B-4954-44F7-8760-85B39A0D3220}" dt="2021-12-14T07:28:04.570" v="5186"/>
          <ac:spMkLst>
            <pc:docMk/>
            <pc:sldMk cId="334532777" sldId="303"/>
            <ac:spMk id="12" creationId="{12C7445C-EE27-42CA-9529-419FCEC0E22F}"/>
          </ac:spMkLst>
        </pc:spChg>
        <pc:spChg chg="add del">
          <ac:chgData name="Jananjoy Rajkumar" userId="f0415b69ed409e5c" providerId="LiveId" clId="{AA03604B-4954-44F7-8760-85B39A0D3220}" dt="2021-12-14T07:28:55.468" v="5196"/>
          <ac:spMkLst>
            <pc:docMk/>
            <pc:sldMk cId="334532777" sldId="303"/>
            <ac:spMk id="13" creationId="{96EA3E28-DDCD-425E-958F-80F2DD835785}"/>
          </ac:spMkLst>
        </pc:spChg>
        <pc:spChg chg="add mod">
          <ac:chgData name="Jananjoy Rajkumar" userId="f0415b69ed409e5c" providerId="LiveId" clId="{AA03604B-4954-44F7-8760-85B39A0D3220}" dt="2021-12-14T07:30:05.169" v="5209" actId="1076"/>
          <ac:spMkLst>
            <pc:docMk/>
            <pc:sldMk cId="334532777" sldId="303"/>
            <ac:spMk id="14" creationId="{81BF0C00-2312-41E5-9DB9-4E975D615113}"/>
          </ac:spMkLst>
        </pc:spChg>
      </pc:sldChg>
      <pc:sldChg chg="addSp modSp mod">
        <pc:chgData name="Jananjoy Rajkumar" userId="f0415b69ed409e5c" providerId="LiveId" clId="{AA03604B-4954-44F7-8760-85B39A0D3220}" dt="2021-12-13T23:54:57.386" v="3201" actId="14100"/>
        <pc:sldMkLst>
          <pc:docMk/>
          <pc:sldMk cId="3869789237" sldId="304"/>
        </pc:sldMkLst>
        <pc:spChg chg="mod">
          <ac:chgData name="Jananjoy Rajkumar" userId="f0415b69ed409e5c" providerId="LiveId" clId="{AA03604B-4954-44F7-8760-85B39A0D3220}" dt="2021-12-13T23:54:57.386" v="3201" actId="14100"/>
          <ac:spMkLst>
            <pc:docMk/>
            <pc:sldMk cId="3869789237" sldId="304"/>
            <ac:spMk id="3" creationId="{373827F3-F386-AA4E-80ED-D86DEF8C158D}"/>
          </ac:spMkLst>
        </pc:spChg>
        <pc:picChg chg="add mod">
          <ac:chgData name="Jananjoy Rajkumar" userId="f0415b69ed409e5c" providerId="LiveId" clId="{AA03604B-4954-44F7-8760-85B39A0D3220}" dt="2021-12-13T21:23:17.930" v="17" actId="14100"/>
          <ac:picMkLst>
            <pc:docMk/>
            <pc:sldMk cId="3869789237" sldId="304"/>
            <ac:picMk id="6" creationId="{B28DCBD6-A5E6-4ADE-8B9A-FEC2731A3014}"/>
          </ac:picMkLst>
        </pc:picChg>
      </pc:sldChg>
      <pc:sldChg chg="addSp modSp mod">
        <pc:chgData name="Jananjoy Rajkumar" userId="f0415b69ed409e5c" providerId="LiveId" clId="{AA03604B-4954-44F7-8760-85B39A0D3220}" dt="2021-12-13T23:08:29.265" v="1254" actId="6549"/>
        <pc:sldMkLst>
          <pc:docMk/>
          <pc:sldMk cId="80090182" sldId="305"/>
        </pc:sldMkLst>
        <pc:spChg chg="mod">
          <ac:chgData name="Jananjoy Rajkumar" userId="f0415b69ed409e5c" providerId="LiveId" clId="{AA03604B-4954-44F7-8760-85B39A0D3220}" dt="2021-12-13T23:08:29.265" v="1254" actId="6549"/>
          <ac:spMkLst>
            <pc:docMk/>
            <pc:sldMk cId="80090182" sldId="305"/>
            <ac:spMk id="3" creationId="{373827F3-F386-AA4E-80ED-D86DEF8C158D}"/>
          </ac:spMkLst>
        </pc:spChg>
        <pc:picChg chg="add mod">
          <ac:chgData name="Jananjoy Rajkumar" userId="f0415b69ed409e5c" providerId="LiveId" clId="{AA03604B-4954-44F7-8760-85B39A0D3220}" dt="2021-12-13T21:24:12.477" v="25" actId="1076"/>
          <ac:picMkLst>
            <pc:docMk/>
            <pc:sldMk cId="80090182" sldId="305"/>
            <ac:picMk id="6" creationId="{5AB32CC0-A316-4965-9C0C-9E99C501A967}"/>
          </ac:picMkLst>
        </pc:picChg>
      </pc:sldChg>
      <pc:sldChg chg="addSp modSp mod">
        <pc:chgData name="Jananjoy Rajkumar" userId="f0415b69ed409e5c" providerId="LiveId" clId="{AA03604B-4954-44F7-8760-85B39A0D3220}" dt="2021-12-13T23:56:01.997" v="3257" actId="20577"/>
        <pc:sldMkLst>
          <pc:docMk/>
          <pc:sldMk cId="3145340593" sldId="306"/>
        </pc:sldMkLst>
        <pc:spChg chg="mod">
          <ac:chgData name="Jananjoy Rajkumar" userId="f0415b69ed409e5c" providerId="LiveId" clId="{AA03604B-4954-44F7-8760-85B39A0D3220}" dt="2021-12-13T23:56:01.997" v="3257" actId="20577"/>
          <ac:spMkLst>
            <pc:docMk/>
            <pc:sldMk cId="3145340593" sldId="306"/>
            <ac:spMk id="3" creationId="{373827F3-F386-AA4E-80ED-D86DEF8C158D}"/>
          </ac:spMkLst>
        </pc:spChg>
        <pc:picChg chg="add mod">
          <ac:chgData name="Jananjoy Rajkumar" userId="f0415b69ed409e5c" providerId="LiveId" clId="{AA03604B-4954-44F7-8760-85B39A0D3220}" dt="2021-12-13T21:26:22.336" v="41" actId="14100"/>
          <ac:picMkLst>
            <pc:docMk/>
            <pc:sldMk cId="3145340593" sldId="306"/>
            <ac:picMk id="6" creationId="{6A63D9A0-B89C-4167-8F9D-38B979EC4F85}"/>
          </ac:picMkLst>
        </pc:picChg>
      </pc:sldChg>
      <pc:sldChg chg="addSp modSp mod">
        <pc:chgData name="Jananjoy Rajkumar" userId="f0415b69ed409e5c" providerId="LiveId" clId="{AA03604B-4954-44F7-8760-85B39A0D3220}" dt="2021-12-13T23:55:40.852" v="3239" actId="20577"/>
        <pc:sldMkLst>
          <pc:docMk/>
          <pc:sldMk cId="1106727586" sldId="307"/>
        </pc:sldMkLst>
        <pc:spChg chg="mod">
          <ac:chgData name="Jananjoy Rajkumar" userId="f0415b69ed409e5c" providerId="LiveId" clId="{AA03604B-4954-44F7-8760-85B39A0D3220}" dt="2021-12-13T23:55:40.852" v="3239" actId="20577"/>
          <ac:spMkLst>
            <pc:docMk/>
            <pc:sldMk cId="1106727586" sldId="307"/>
            <ac:spMk id="3" creationId="{373827F3-F386-AA4E-80ED-D86DEF8C158D}"/>
          </ac:spMkLst>
        </pc:spChg>
        <pc:picChg chg="add mod">
          <ac:chgData name="Jananjoy Rajkumar" userId="f0415b69ed409e5c" providerId="LiveId" clId="{AA03604B-4954-44F7-8760-85B39A0D3220}" dt="2021-12-13T21:25:26.629" v="35" actId="14100"/>
          <ac:picMkLst>
            <pc:docMk/>
            <pc:sldMk cId="1106727586" sldId="307"/>
            <ac:picMk id="6" creationId="{2035B4D0-A640-4D86-897C-45503AF6AA13}"/>
          </ac:picMkLst>
        </pc:picChg>
      </pc:sldChg>
      <pc:sldChg chg="addSp modSp mod">
        <pc:chgData name="Jananjoy Rajkumar" userId="f0415b69ed409e5c" providerId="LiveId" clId="{AA03604B-4954-44F7-8760-85B39A0D3220}" dt="2021-12-13T23:56:54.781" v="3359" actId="20577"/>
        <pc:sldMkLst>
          <pc:docMk/>
          <pc:sldMk cId="706594483" sldId="308"/>
        </pc:sldMkLst>
        <pc:spChg chg="mod">
          <ac:chgData name="Jananjoy Rajkumar" userId="f0415b69ed409e5c" providerId="LiveId" clId="{AA03604B-4954-44F7-8760-85B39A0D3220}" dt="2021-12-13T23:56:54.781" v="3359" actId="20577"/>
          <ac:spMkLst>
            <pc:docMk/>
            <pc:sldMk cId="706594483" sldId="308"/>
            <ac:spMk id="3" creationId="{373827F3-F386-AA4E-80ED-D86DEF8C158D}"/>
          </ac:spMkLst>
        </pc:spChg>
        <pc:picChg chg="add mod">
          <ac:chgData name="Jananjoy Rajkumar" userId="f0415b69ed409e5c" providerId="LiveId" clId="{AA03604B-4954-44F7-8760-85B39A0D3220}" dt="2021-12-13T21:27:15.569" v="52" actId="1076"/>
          <ac:picMkLst>
            <pc:docMk/>
            <pc:sldMk cId="706594483" sldId="308"/>
            <ac:picMk id="6" creationId="{5ED3D993-3CFD-4D85-BB52-56FF9EC88F0C}"/>
          </ac:picMkLst>
        </pc:picChg>
      </pc:sldChg>
      <pc:sldChg chg="addSp modSp mod">
        <pc:chgData name="Jananjoy Rajkumar" userId="f0415b69ed409e5c" providerId="LiveId" clId="{AA03604B-4954-44F7-8760-85B39A0D3220}" dt="2021-12-13T23:26:22.507" v="1406" actId="14100"/>
        <pc:sldMkLst>
          <pc:docMk/>
          <pc:sldMk cId="1794738657" sldId="309"/>
        </pc:sldMkLst>
        <pc:spChg chg="mod">
          <ac:chgData name="Jananjoy Rajkumar" userId="f0415b69ed409e5c" providerId="LiveId" clId="{AA03604B-4954-44F7-8760-85B39A0D3220}" dt="2021-12-13T23:26:16.295" v="1403" actId="20577"/>
          <ac:spMkLst>
            <pc:docMk/>
            <pc:sldMk cId="1794738657" sldId="309"/>
            <ac:spMk id="5" creationId="{1B07C49E-AFFC-EC46-8930-E4D428F5F943}"/>
          </ac:spMkLst>
        </pc:spChg>
        <pc:picChg chg="add mod">
          <ac:chgData name="Jananjoy Rajkumar" userId="f0415b69ed409e5c" providerId="LiveId" clId="{AA03604B-4954-44F7-8760-85B39A0D3220}" dt="2021-12-13T23:26:22.507" v="1406" actId="14100"/>
          <ac:picMkLst>
            <pc:docMk/>
            <pc:sldMk cId="1794738657" sldId="309"/>
            <ac:picMk id="6" creationId="{26BC2CAD-F9B7-4D9A-BD34-F0776D879DD2}"/>
          </ac:picMkLst>
        </pc:picChg>
      </pc:sldChg>
      <pc:sldChg chg="addSp modSp mod">
        <pc:chgData name="Jananjoy Rajkumar" userId="f0415b69ed409e5c" providerId="LiveId" clId="{AA03604B-4954-44F7-8760-85B39A0D3220}" dt="2021-12-13T23:27:08.391" v="1446" actId="1076"/>
        <pc:sldMkLst>
          <pc:docMk/>
          <pc:sldMk cId="4010014743" sldId="310"/>
        </pc:sldMkLst>
        <pc:spChg chg="mod">
          <ac:chgData name="Jananjoy Rajkumar" userId="f0415b69ed409e5c" providerId="LiveId" clId="{AA03604B-4954-44F7-8760-85B39A0D3220}" dt="2021-12-13T23:27:05.445" v="1445"/>
          <ac:spMkLst>
            <pc:docMk/>
            <pc:sldMk cId="4010014743" sldId="310"/>
            <ac:spMk id="5" creationId="{1B07C49E-AFFC-EC46-8930-E4D428F5F943}"/>
          </ac:spMkLst>
        </pc:spChg>
        <pc:picChg chg="add mod">
          <ac:chgData name="Jananjoy Rajkumar" userId="f0415b69ed409e5c" providerId="LiveId" clId="{AA03604B-4954-44F7-8760-85B39A0D3220}" dt="2021-12-13T23:27:08.391" v="1446" actId="1076"/>
          <ac:picMkLst>
            <pc:docMk/>
            <pc:sldMk cId="4010014743" sldId="310"/>
            <ac:picMk id="6" creationId="{12A8F3DB-DD58-44C4-8446-DECD5CF7E745}"/>
          </ac:picMkLst>
        </pc:picChg>
      </pc:sldChg>
      <pc:sldChg chg="addSp modSp mod">
        <pc:chgData name="Jananjoy Rajkumar" userId="f0415b69ed409e5c" providerId="LiveId" clId="{AA03604B-4954-44F7-8760-85B39A0D3220}" dt="2021-12-13T23:27:46.089" v="1482" actId="20577"/>
        <pc:sldMkLst>
          <pc:docMk/>
          <pc:sldMk cId="2735560525" sldId="311"/>
        </pc:sldMkLst>
        <pc:spChg chg="mod">
          <ac:chgData name="Jananjoy Rajkumar" userId="f0415b69ed409e5c" providerId="LiveId" clId="{AA03604B-4954-44F7-8760-85B39A0D3220}" dt="2021-12-13T23:27:46.089" v="1482" actId="20577"/>
          <ac:spMkLst>
            <pc:docMk/>
            <pc:sldMk cId="2735560525" sldId="311"/>
            <ac:spMk id="5" creationId="{1B07C49E-AFFC-EC46-8930-E4D428F5F943}"/>
          </ac:spMkLst>
        </pc:spChg>
        <pc:picChg chg="add mod">
          <ac:chgData name="Jananjoy Rajkumar" userId="f0415b69ed409e5c" providerId="LiveId" clId="{AA03604B-4954-44F7-8760-85B39A0D3220}" dt="2021-12-13T23:27:12.076" v="1447" actId="1076"/>
          <ac:picMkLst>
            <pc:docMk/>
            <pc:sldMk cId="2735560525" sldId="311"/>
            <ac:picMk id="6" creationId="{A793BFF9-4E5A-463F-8B27-02B65115AD45}"/>
          </ac:picMkLst>
        </pc:picChg>
      </pc:sldChg>
      <pc:sldChg chg="addSp modSp mod">
        <pc:chgData name="Jananjoy Rajkumar" userId="f0415b69ed409e5c" providerId="LiveId" clId="{AA03604B-4954-44F7-8760-85B39A0D3220}" dt="2021-12-13T23:28:52.514" v="1551" actId="14100"/>
        <pc:sldMkLst>
          <pc:docMk/>
          <pc:sldMk cId="1434679925" sldId="312"/>
        </pc:sldMkLst>
        <pc:spChg chg="mod">
          <ac:chgData name="Jananjoy Rajkumar" userId="f0415b69ed409e5c" providerId="LiveId" clId="{AA03604B-4954-44F7-8760-85B39A0D3220}" dt="2021-12-13T23:28:52.514" v="1551" actId="14100"/>
          <ac:spMkLst>
            <pc:docMk/>
            <pc:sldMk cId="1434679925" sldId="312"/>
            <ac:spMk id="5" creationId="{1B07C49E-AFFC-EC46-8930-E4D428F5F943}"/>
          </ac:spMkLst>
        </pc:spChg>
        <pc:picChg chg="add mod">
          <ac:chgData name="Jananjoy Rajkumar" userId="f0415b69ed409e5c" providerId="LiveId" clId="{AA03604B-4954-44F7-8760-85B39A0D3220}" dt="2021-12-13T23:27:54.493" v="1483" actId="1076"/>
          <ac:picMkLst>
            <pc:docMk/>
            <pc:sldMk cId="1434679925" sldId="312"/>
            <ac:picMk id="6" creationId="{9486A2F0-10E1-44E3-91FE-F4A176C89856}"/>
          </ac:picMkLst>
        </pc:picChg>
      </pc:sldChg>
      <pc:sldChg chg="addSp modSp mod">
        <pc:chgData name="Jananjoy Rajkumar" userId="f0415b69ed409e5c" providerId="LiveId" clId="{AA03604B-4954-44F7-8760-85B39A0D3220}" dt="2021-12-13T23:30:15.456" v="1690" actId="1076"/>
        <pc:sldMkLst>
          <pc:docMk/>
          <pc:sldMk cId="1756972646" sldId="313"/>
        </pc:sldMkLst>
        <pc:spChg chg="mod">
          <ac:chgData name="Jananjoy Rajkumar" userId="f0415b69ed409e5c" providerId="LiveId" clId="{AA03604B-4954-44F7-8760-85B39A0D3220}" dt="2021-12-13T23:30:13.841" v="1689" actId="14100"/>
          <ac:spMkLst>
            <pc:docMk/>
            <pc:sldMk cId="1756972646" sldId="313"/>
            <ac:spMk id="5" creationId="{1B07C49E-AFFC-EC46-8930-E4D428F5F943}"/>
          </ac:spMkLst>
        </pc:spChg>
        <pc:picChg chg="add mod">
          <ac:chgData name="Jananjoy Rajkumar" userId="f0415b69ed409e5c" providerId="LiveId" clId="{AA03604B-4954-44F7-8760-85B39A0D3220}" dt="2021-12-13T23:30:15.456" v="1690" actId="1076"/>
          <ac:picMkLst>
            <pc:docMk/>
            <pc:sldMk cId="1756972646" sldId="313"/>
            <ac:picMk id="6" creationId="{048FAF2C-9F05-48DE-B3DC-2CE1F50A108D}"/>
          </ac:picMkLst>
        </pc:picChg>
      </pc:sldChg>
      <pc:sldChg chg="addSp modSp mod">
        <pc:chgData name="Jananjoy Rajkumar" userId="f0415b69ed409e5c" providerId="LiveId" clId="{AA03604B-4954-44F7-8760-85B39A0D3220}" dt="2021-12-13T23:29:41.192" v="1644" actId="14100"/>
        <pc:sldMkLst>
          <pc:docMk/>
          <pc:sldMk cId="639399535" sldId="314"/>
        </pc:sldMkLst>
        <pc:spChg chg="mod">
          <ac:chgData name="Jananjoy Rajkumar" userId="f0415b69ed409e5c" providerId="LiveId" clId="{AA03604B-4954-44F7-8760-85B39A0D3220}" dt="2021-12-13T23:29:41.192" v="1644" actId="14100"/>
          <ac:spMkLst>
            <pc:docMk/>
            <pc:sldMk cId="639399535" sldId="314"/>
            <ac:spMk id="5" creationId="{1B07C49E-AFFC-EC46-8930-E4D428F5F943}"/>
          </ac:spMkLst>
        </pc:spChg>
        <pc:picChg chg="add mod">
          <ac:chgData name="Jananjoy Rajkumar" userId="f0415b69ed409e5c" providerId="LiveId" clId="{AA03604B-4954-44F7-8760-85B39A0D3220}" dt="2021-12-13T23:28:57.879" v="1552" actId="1076"/>
          <ac:picMkLst>
            <pc:docMk/>
            <pc:sldMk cId="639399535" sldId="314"/>
            <ac:picMk id="3" creationId="{FA360546-EDEA-4786-AE26-1FE19E516E00}"/>
          </ac:picMkLst>
        </pc:picChg>
      </pc:sldChg>
      <pc:sldChg chg="addSp modSp mod">
        <pc:chgData name="Jananjoy Rajkumar" userId="f0415b69ed409e5c" providerId="LiveId" clId="{AA03604B-4954-44F7-8760-85B39A0D3220}" dt="2021-12-13T23:31:03.131" v="1735" actId="14100"/>
        <pc:sldMkLst>
          <pc:docMk/>
          <pc:sldMk cId="3566646398" sldId="315"/>
        </pc:sldMkLst>
        <pc:spChg chg="mod">
          <ac:chgData name="Jananjoy Rajkumar" userId="f0415b69ed409e5c" providerId="LiveId" clId="{AA03604B-4954-44F7-8760-85B39A0D3220}" dt="2021-12-13T23:31:03.131" v="1735" actId="14100"/>
          <ac:spMkLst>
            <pc:docMk/>
            <pc:sldMk cId="3566646398" sldId="315"/>
            <ac:spMk id="5" creationId="{1B07C49E-AFFC-EC46-8930-E4D428F5F943}"/>
          </ac:spMkLst>
        </pc:spChg>
        <pc:picChg chg="add mod">
          <ac:chgData name="Jananjoy Rajkumar" userId="f0415b69ed409e5c" providerId="LiveId" clId="{AA03604B-4954-44F7-8760-85B39A0D3220}" dt="2021-12-13T23:30:36.564" v="1701" actId="14100"/>
          <ac:picMkLst>
            <pc:docMk/>
            <pc:sldMk cId="3566646398" sldId="315"/>
            <ac:picMk id="6" creationId="{CA57FB60-C6CC-4FBC-85F1-12B0D90A444C}"/>
          </ac:picMkLst>
        </pc:picChg>
      </pc:sldChg>
      <pc:sldChg chg="addSp modSp mod">
        <pc:chgData name="Jananjoy Rajkumar" userId="f0415b69ed409e5c" providerId="LiveId" clId="{AA03604B-4954-44F7-8760-85B39A0D3220}" dt="2021-12-13T21:35:42.937" v="108" actId="1076"/>
        <pc:sldMkLst>
          <pc:docMk/>
          <pc:sldMk cId="1398439132" sldId="316"/>
        </pc:sldMkLst>
        <pc:picChg chg="add mod">
          <ac:chgData name="Jananjoy Rajkumar" userId="f0415b69ed409e5c" providerId="LiveId" clId="{AA03604B-4954-44F7-8760-85B39A0D3220}" dt="2021-12-13T21:35:42.937" v="108" actId="1076"/>
          <ac:picMkLst>
            <pc:docMk/>
            <pc:sldMk cId="1398439132" sldId="316"/>
            <ac:picMk id="6" creationId="{E68A0609-3F84-49DD-924D-36929EB239D2}"/>
          </ac:picMkLst>
        </pc:picChg>
      </pc:sldChg>
      <pc:sldChg chg="addSp modSp mod">
        <pc:chgData name="Jananjoy Rajkumar" userId="f0415b69ed409e5c" providerId="LiveId" clId="{AA03604B-4954-44F7-8760-85B39A0D3220}" dt="2021-12-13T23:32:01.425" v="1853" actId="1076"/>
        <pc:sldMkLst>
          <pc:docMk/>
          <pc:sldMk cId="3975168428" sldId="317"/>
        </pc:sldMkLst>
        <pc:spChg chg="mod">
          <ac:chgData name="Jananjoy Rajkumar" userId="f0415b69ed409e5c" providerId="LiveId" clId="{AA03604B-4954-44F7-8760-85B39A0D3220}" dt="2021-12-13T23:31:57.427" v="1850" actId="14100"/>
          <ac:spMkLst>
            <pc:docMk/>
            <pc:sldMk cId="3975168428" sldId="317"/>
            <ac:spMk id="5" creationId="{1B07C49E-AFFC-EC46-8930-E4D428F5F943}"/>
          </ac:spMkLst>
        </pc:spChg>
        <pc:picChg chg="add mod">
          <ac:chgData name="Jananjoy Rajkumar" userId="f0415b69ed409e5c" providerId="LiveId" clId="{AA03604B-4954-44F7-8760-85B39A0D3220}" dt="2021-12-13T23:32:01.425" v="1853" actId="1076"/>
          <ac:picMkLst>
            <pc:docMk/>
            <pc:sldMk cId="3975168428" sldId="317"/>
            <ac:picMk id="6" creationId="{2A8A6953-8BD9-44ED-8E1E-8E69B1E122D3}"/>
          </ac:picMkLst>
        </pc:picChg>
      </pc:sldChg>
      <pc:sldChg chg="addSp modSp mod">
        <pc:chgData name="Jananjoy Rajkumar" userId="f0415b69ed409e5c" providerId="LiveId" clId="{AA03604B-4954-44F7-8760-85B39A0D3220}" dt="2021-12-13T23:33:23.818" v="1995" actId="20577"/>
        <pc:sldMkLst>
          <pc:docMk/>
          <pc:sldMk cId="239597884" sldId="318"/>
        </pc:sldMkLst>
        <pc:spChg chg="mod">
          <ac:chgData name="Jananjoy Rajkumar" userId="f0415b69ed409e5c" providerId="LiveId" clId="{AA03604B-4954-44F7-8760-85B39A0D3220}" dt="2021-12-13T23:33:23.818" v="1995" actId="20577"/>
          <ac:spMkLst>
            <pc:docMk/>
            <pc:sldMk cId="239597884" sldId="318"/>
            <ac:spMk id="5" creationId="{85D9F803-CDBC-C74C-AF1B-2B5937D1C241}"/>
          </ac:spMkLst>
        </pc:spChg>
        <pc:spChg chg="mod">
          <ac:chgData name="Jananjoy Rajkumar" userId="f0415b69ed409e5c" providerId="LiveId" clId="{AA03604B-4954-44F7-8760-85B39A0D3220}" dt="2021-12-13T21:43:58.704" v="233" actId="20577"/>
          <ac:spMkLst>
            <pc:docMk/>
            <pc:sldMk cId="239597884" sldId="318"/>
            <ac:spMk id="8" creationId="{2E0ECA32-E146-40DA-85CD-9677244BC3EC}"/>
          </ac:spMkLst>
        </pc:spChg>
        <pc:picChg chg="add mod">
          <ac:chgData name="Jananjoy Rajkumar" userId="f0415b69ed409e5c" providerId="LiveId" clId="{AA03604B-4954-44F7-8760-85B39A0D3220}" dt="2021-12-13T21:45:05.633" v="242" actId="1076"/>
          <ac:picMkLst>
            <pc:docMk/>
            <pc:sldMk cId="239597884" sldId="318"/>
            <ac:picMk id="4" creationId="{D08AD5E4-4C42-4C22-A872-E62F446DDA0F}"/>
          </ac:picMkLst>
        </pc:picChg>
      </pc:sldChg>
      <pc:sldChg chg="addSp delSp modSp mod">
        <pc:chgData name="Jananjoy Rajkumar" userId="f0415b69ed409e5c" providerId="LiveId" clId="{AA03604B-4954-44F7-8760-85B39A0D3220}" dt="2021-12-13T23:34:30.541" v="2093" actId="1076"/>
        <pc:sldMkLst>
          <pc:docMk/>
          <pc:sldMk cId="232499080" sldId="319"/>
        </pc:sldMkLst>
        <pc:spChg chg="mod">
          <ac:chgData name="Jananjoy Rajkumar" userId="f0415b69ed409e5c" providerId="LiveId" clId="{AA03604B-4954-44F7-8760-85B39A0D3220}" dt="2021-12-13T23:34:30.541" v="2093" actId="1076"/>
          <ac:spMkLst>
            <pc:docMk/>
            <pc:sldMk cId="232499080" sldId="319"/>
            <ac:spMk id="5" creationId="{85D9F803-CDBC-C74C-AF1B-2B5937D1C241}"/>
          </ac:spMkLst>
        </pc:spChg>
        <pc:spChg chg="mod">
          <ac:chgData name="Jananjoy Rajkumar" userId="f0415b69ed409e5c" providerId="LiveId" clId="{AA03604B-4954-44F7-8760-85B39A0D3220}" dt="2021-12-13T21:49:47.467" v="326" actId="6549"/>
          <ac:spMkLst>
            <pc:docMk/>
            <pc:sldMk cId="232499080" sldId="319"/>
            <ac:spMk id="8" creationId="{34C97452-C78A-4701-B8AB-ABFE63D5BEDE}"/>
          </ac:spMkLst>
        </pc:spChg>
        <pc:picChg chg="add del">
          <ac:chgData name="Jananjoy Rajkumar" userId="f0415b69ed409e5c" providerId="LiveId" clId="{AA03604B-4954-44F7-8760-85B39A0D3220}" dt="2021-12-13T21:50:49.250" v="333" actId="22"/>
          <ac:picMkLst>
            <pc:docMk/>
            <pc:sldMk cId="232499080" sldId="319"/>
            <ac:picMk id="4" creationId="{F26F1A1B-BD78-4155-89A1-1029EBC19716}"/>
          </ac:picMkLst>
        </pc:picChg>
        <pc:picChg chg="add mod">
          <ac:chgData name="Jananjoy Rajkumar" userId="f0415b69ed409e5c" providerId="LiveId" clId="{AA03604B-4954-44F7-8760-85B39A0D3220}" dt="2021-12-13T21:51:13.902" v="337" actId="14100"/>
          <ac:picMkLst>
            <pc:docMk/>
            <pc:sldMk cId="232499080" sldId="319"/>
            <ac:picMk id="7" creationId="{26FA9C2C-8B45-463D-827F-56BFDECB74C8}"/>
          </ac:picMkLst>
        </pc:picChg>
        <pc:picChg chg="add">
          <ac:chgData name="Jananjoy Rajkumar" userId="f0415b69ed409e5c" providerId="LiveId" clId="{AA03604B-4954-44F7-8760-85B39A0D3220}" dt="2021-12-13T23:33:54.547" v="2027" actId="22"/>
          <ac:picMkLst>
            <pc:docMk/>
            <pc:sldMk cId="232499080" sldId="319"/>
            <ac:picMk id="10" creationId="{F5C6404F-4A96-40F0-8B00-4A8E901FD012}"/>
          </ac:picMkLst>
        </pc:picChg>
      </pc:sldChg>
      <pc:sldChg chg="addSp delSp modSp mod">
        <pc:chgData name="Jananjoy Rajkumar" userId="f0415b69ed409e5c" providerId="LiveId" clId="{AA03604B-4954-44F7-8760-85B39A0D3220}" dt="2021-12-13T22:15:31.734" v="445" actId="1076"/>
        <pc:sldMkLst>
          <pc:docMk/>
          <pc:sldMk cId="3645034231" sldId="320"/>
        </pc:sldMkLst>
        <pc:spChg chg="mod">
          <ac:chgData name="Jananjoy Rajkumar" userId="f0415b69ed409e5c" providerId="LiveId" clId="{AA03604B-4954-44F7-8760-85B39A0D3220}" dt="2021-12-13T22:15:29.954" v="444" actId="1076"/>
          <ac:spMkLst>
            <pc:docMk/>
            <pc:sldMk cId="3645034231" sldId="320"/>
            <ac:spMk id="5" creationId="{1B07C49E-AFFC-EC46-8930-E4D428F5F943}"/>
          </ac:spMkLst>
        </pc:spChg>
        <pc:spChg chg="add del">
          <ac:chgData name="Jananjoy Rajkumar" userId="f0415b69ed409e5c" providerId="LiveId" clId="{AA03604B-4954-44F7-8760-85B39A0D3220}" dt="2021-12-13T22:12:47.532" v="438" actId="22"/>
          <ac:spMkLst>
            <pc:docMk/>
            <pc:sldMk cId="3645034231" sldId="320"/>
            <ac:spMk id="8" creationId="{3825F84A-E1FC-4684-B2E5-5FEBEA6EA537}"/>
          </ac:spMkLst>
        </pc:spChg>
        <pc:picChg chg="add del mod">
          <ac:chgData name="Jananjoy Rajkumar" userId="f0415b69ed409e5c" providerId="LiveId" clId="{AA03604B-4954-44F7-8760-85B39A0D3220}" dt="2021-12-13T22:12:02.069" v="436" actId="478"/>
          <ac:picMkLst>
            <pc:docMk/>
            <pc:sldMk cId="3645034231" sldId="320"/>
            <ac:picMk id="3" creationId="{69610F55-FE36-4DCD-BC21-DF59721EACAD}"/>
          </ac:picMkLst>
        </pc:picChg>
        <pc:picChg chg="add mod">
          <ac:chgData name="Jananjoy Rajkumar" userId="f0415b69ed409e5c" providerId="LiveId" clId="{AA03604B-4954-44F7-8760-85B39A0D3220}" dt="2021-12-13T22:15:31.734" v="445" actId="1076"/>
          <ac:picMkLst>
            <pc:docMk/>
            <pc:sldMk cId="3645034231" sldId="320"/>
            <ac:picMk id="10" creationId="{22F9E325-647C-4D3D-8995-23ADF8A9C5CA}"/>
          </ac:picMkLst>
        </pc:picChg>
      </pc:sldChg>
      <pc:sldChg chg="addSp delSp modSp mod">
        <pc:chgData name="Jananjoy Rajkumar" userId="f0415b69ed409e5c" providerId="LiveId" clId="{AA03604B-4954-44F7-8760-85B39A0D3220}" dt="2021-12-14T07:07:07.579" v="4769"/>
        <pc:sldMkLst>
          <pc:docMk/>
          <pc:sldMk cId="700132931" sldId="322"/>
        </pc:sldMkLst>
        <pc:spChg chg="add del">
          <ac:chgData name="Jananjoy Rajkumar" userId="f0415b69ed409e5c" providerId="LiveId" clId="{AA03604B-4954-44F7-8760-85B39A0D3220}" dt="2021-12-14T05:12:30.751" v="3869"/>
          <ac:spMkLst>
            <pc:docMk/>
            <pc:sldMk cId="700132931" sldId="322"/>
            <ac:spMk id="2" creationId="{590D7877-8BD9-4553-A4C5-07924CC14632}"/>
          </ac:spMkLst>
        </pc:spChg>
        <pc:spChg chg="add del">
          <ac:chgData name="Jananjoy Rajkumar" userId="f0415b69ed409e5c" providerId="LiveId" clId="{AA03604B-4954-44F7-8760-85B39A0D3220}" dt="2021-12-14T05:12:35.400" v="3871"/>
          <ac:spMkLst>
            <pc:docMk/>
            <pc:sldMk cId="700132931" sldId="322"/>
            <ac:spMk id="4" creationId="{3894DC1F-45FC-466B-AC74-39BA8F785D59}"/>
          </ac:spMkLst>
        </pc:spChg>
        <pc:spChg chg="del mod">
          <ac:chgData name="Jananjoy Rajkumar" userId="f0415b69ed409e5c" providerId="LiveId" clId="{AA03604B-4954-44F7-8760-85B39A0D3220}" dt="2021-12-14T05:21:22.294" v="4047" actId="478"/>
          <ac:spMkLst>
            <pc:docMk/>
            <pc:sldMk cId="700132931" sldId="322"/>
            <ac:spMk id="5" creationId="{85D9F803-CDBC-C74C-AF1B-2B5937D1C241}"/>
          </ac:spMkLst>
        </pc:spChg>
        <pc:spChg chg="add del">
          <ac:chgData name="Jananjoy Rajkumar" userId="f0415b69ed409e5c" providerId="LiveId" clId="{AA03604B-4954-44F7-8760-85B39A0D3220}" dt="2021-12-14T05:12:43.190" v="3875"/>
          <ac:spMkLst>
            <pc:docMk/>
            <pc:sldMk cId="700132931" sldId="322"/>
            <ac:spMk id="6" creationId="{B6383735-086D-4FCA-BC9A-373415500BC2}"/>
          </ac:spMkLst>
        </pc:spChg>
        <pc:spChg chg="add del">
          <ac:chgData name="Jananjoy Rajkumar" userId="f0415b69ed409e5c" providerId="LiveId" clId="{AA03604B-4954-44F7-8760-85B39A0D3220}" dt="2021-12-14T05:12:48.155" v="3877" actId="11529"/>
          <ac:spMkLst>
            <pc:docMk/>
            <pc:sldMk cId="700132931" sldId="322"/>
            <ac:spMk id="7" creationId="{43015A41-BF10-4007-9E4B-677656A19C60}"/>
          </ac:spMkLst>
        </pc:spChg>
        <pc:spChg chg="mod">
          <ac:chgData name="Jananjoy Rajkumar" userId="f0415b69ed409e5c" providerId="LiveId" clId="{AA03604B-4954-44F7-8760-85B39A0D3220}" dt="2021-12-14T05:10:45.279" v="3862" actId="20577"/>
          <ac:spMkLst>
            <pc:docMk/>
            <pc:sldMk cId="700132931" sldId="322"/>
            <ac:spMk id="8" creationId="{9456A072-47A6-4424-9ABE-F398119040DD}"/>
          </ac:spMkLst>
        </pc:spChg>
        <pc:spChg chg="add del mod">
          <ac:chgData name="Jananjoy Rajkumar" userId="f0415b69ed409e5c" providerId="LiveId" clId="{AA03604B-4954-44F7-8760-85B39A0D3220}" dt="2021-12-14T07:07:07.579" v="4769"/>
          <ac:spMkLst>
            <pc:docMk/>
            <pc:sldMk cId="700132931" sldId="322"/>
            <ac:spMk id="9" creationId="{38F1AA19-DA4B-4EBB-85C7-C617077B26F8}"/>
          </ac:spMkLst>
        </pc:spChg>
        <pc:spChg chg="add mod">
          <ac:chgData name="Jananjoy Rajkumar" userId="f0415b69ed409e5c" providerId="LiveId" clId="{AA03604B-4954-44F7-8760-85B39A0D3220}" dt="2021-12-14T05:21:35.309" v="4054" actId="1076"/>
          <ac:spMkLst>
            <pc:docMk/>
            <pc:sldMk cId="700132931" sldId="322"/>
            <ac:spMk id="10" creationId="{487162A9-30DA-48DD-8BB2-6FD5264965C2}"/>
          </ac:spMkLst>
        </pc:spChg>
        <pc:spChg chg="add mod">
          <ac:chgData name="Jananjoy Rajkumar" userId="f0415b69ed409e5c" providerId="LiveId" clId="{AA03604B-4954-44F7-8760-85B39A0D3220}" dt="2021-12-14T05:24:53.410" v="4352" actId="20577"/>
          <ac:spMkLst>
            <pc:docMk/>
            <pc:sldMk cId="700132931" sldId="322"/>
            <ac:spMk id="13" creationId="{E8729351-A540-4B92-9044-060610DD6AB4}"/>
          </ac:spMkLst>
        </pc:spChg>
        <pc:picChg chg="add mod">
          <ac:chgData name="Jananjoy Rajkumar" userId="f0415b69ed409e5c" providerId="LiveId" clId="{AA03604B-4954-44F7-8760-85B39A0D3220}" dt="2021-12-14T07:07:06.577" v="4767" actId="1076"/>
          <ac:picMkLst>
            <pc:docMk/>
            <pc:sldMk cId="700132931" sldId="322"/>
            <ac:picMk id="12" creationId="{2D683798-7E5F-4184-9880-EE03B9F4C7D5}"/>
          </ac:picMkLst>
        </pc:picChg>
      </pc:sldChg>
      <pc:sldChg chg="addSp modSp mod">
        <pc:chgData name="Jananjoy Rajkumar" userId="f0415b69ed409e5c" providerId="LiveId" clId="{AA03604B-4954-44F7-8760-85B39A0D3220}" dt="2021-12-14T05:31:16.373" v="4518" actId="27636"/>
        <pc:sldMkLst>
          <pc:docMk/>
          <pc:sldMk cId="1866160706" sldId="323"/>
        </pc:sldMkLst>
        <pc:spChg chg="mod">
          <ac:chgData name="Jananjoy Rajkumar" userId="f0415b69ed409e5c" providerId="LiveId" clId="{AA03604B-4954-44F7-8760-85B39A0D3220}" dt="2021-12-14T05:31:11.159" v="4515" actId="27636"/>
          <ac:spMkLst>
            <pc:docMk/>
            <pc:sldMk cId="1866160706" sldId="323"/>
            <ac:spMk id="5" creationId="{85D9F803-CDBC-C74C-AF1B-2B5937D1C241}"/>
          </ac:spMkLst>
        </pc:spChg>
        <pc:spChg chg="mod">
          <ac:chgData name="Jananjoy Rajkumar" userId="f0415b69ed409e5c" providerId="LiveId" clId="{AA03604B-4954-44F7-8760-85B39A0D3220}" dt="2021-12-14T05:28:57.804" v="4374" actId="20577"/>
          <ac:spMkLst>
            <pc:docMk/>
            <pc:sldMk cId="1866160706" sldId="323"/>
            <ac:spMk id="8" creationId="{4EF94599-779E-457E-B57B-6063EBF7A840}"/>
          </ac:spMkLst>
        </pc:spChg>
        <pc:spChg chg="add mod">
          <ac:chgData name="Jananjoy Rajkumar" userId="f0415b69ed409e5c" providerId="LiveId" clId="{AA03604B-4954-44F7-8760-85B39A0D3220}" dt="2021-12-14T05:31:16.373" v="4518" actId="27636"/>
          <ac:spMkLst>
            <pc:docMk/>
            <pc:sldMk cId="1866160706" sldId="323"/>
            <ac:spMk id="9" creationId="{755E1779-1861-447F-B490-62DB81F01213}"/>
          </ac:spMkLst>
        </pc:spChg>
        <pc:picChg chg="add mod">
          <ac:chgData name="Jananjoy Rajkumar" userId="f0415b69ed409e5c" providerId="LiveId" clId="{AA03604B-4954-44F7-8760-85B39A0D3220}" dt="2021-12-14T05:27:51.306" v="4361" actId="14100"/>
          <ac:picMkLst>
            <pc:docMk/>
            <pc:sldMk cId="1866160706" sldId="323"/>
            <ac:picMk id="4" creationId="{099A1CDB-9E58-4B0C-953F-E4AD10FC8672}"/>
          </ac:picMkLst>
        </pc:picChg>
        <pc:picChg chg="add mod">
          <ac:chgData name="Jananjoy Rajkumar" userId="f0415b69ed409e5c" providerId="LiveId" clId="{AA03604B-4954-44F7-8760-85B39A0D3220}" dt="2021-12-14T05:27:58.361" v="4363" actId="14100"/>
          <ac:picMkLst>
            <pc:docMk/>
            <pc:sldMk cId="1866160706" sldId="323"/>
            <ac:picMk id="7" creationId="{91D36850-C338-4A0A-B808-4DB5B3528676}"/>
          </ac:picMkLst>
        </pc:picChg>
      </pc:sldChg>
      <pc:sldChg chg="addSp delSp modSp mod">
        <pc:chgData name="Jananjoy Rajkumar" userId="f0415b69ed409e5c" providerId="LiveId" clId="{AA03604B-4954-44F7-8760-85B39A0D3220}" dt="2021-12-14T07:07:34.543" v="4781" actId="478"/>
        <pc:sldMkLst>
          <pc:docMk/>
          <pc:sldMk cId="252359608" sldId="324"/>
        </pc:sldMkLst>
        <pc:spChg chg="mod">
          <ac:chgData name="Jananjoy Rajkumar" userId="f0415b69ed409e5c" providerId="LiveId" clId="{AA03604B-4954-44F7-8760-85B39A0D3220}" dt="2021-12-14T07:06:01.201" v="4756" actId="27636"/>
          <ac:spMkLst>
            <pc:docMk/>
            <pc:sldMk cId="252359608" sldId="324"/>
            <ac:spMk id="5" creationId="{85D9F803-CDBC-C74C-AF1B-2B5937D1C241}"/>
          </ac:spMkLst>
        </pc:spChg>
        <pc:spChg chg="add del mod">
          <ac:chgData name="Jananjoy Rajkumar" userId="f0415b69ed409e5c" providerId="LiveId" clId="{AA03604B-4954-44F7-8760-85B39A0D3220}" dt="2021-12-14T07:06:40.914" v="4761" actId="478"/>
          <ac:spMkLst>
            <pc:docMk/>
            <pc:sldMk cId="252359608" sldId="324"/>
            <ac:spMk id="6" creationId="{872D59AD-43C7-4463-B0AF-12E10B2ED643}"/>
          </ac:spMkLst>
        </pc:spChg>
        <pc:spChg chg="add del mod">
          <ac:chgData name="Jananjoy Rajkumar" userId="f0415b69ed409e5c" providerId="LiveId" clId="{AA03604B-4954-44F7-8760-85B39A0D3220}" dt="2021-12-14T07:06:48.725" v="4764" actId="478"/>
          <ac:spMkLst>
            <pc:docMk/>
            <pc:sldMk cId="252359608" sldId="324"/>
            <ac:spMk id="7" creationId="{BBC66329-E4D1-4E64-96CD-2CE6DC414105}"/>
          </ac:spMkLst>
        </pc:spChg>
        <pc:spChg chg="add del mod">
          <ac:chgData name="Jananjoy Rajkumar" userId="f0415b69ed409e5c" providerId="LiveId" clId="{AA03604B-4954-44F7-8760-85B39A0D3220}" dt="2021-12-14T07:07:13.008" v="4770" actId="478"/>
          <ac:spMkLst>
            <pc:docMk/>
            <pc:sldMk cId="252359608" sldId="324"/>
            <ac:spMk id="8" creationId="{0A0C1281-E46F-4769-971B-F9A7FCDA1A6F}"/>
          </ac:spMkLst>
        </pc:spChg>
        <pc:spChg chg="add del mod">
          <ac:chgData name="Jananjoy Rajkumar" userId="f0415b69ed409e5c" providerId="LiveId" clId="{AA03604B-4954-44F7-8760-85B39A0D3220}" dt="2021-12-14T07:07:20.108" v="4773" actId="478"/>
          <ac:spMkLst>
            <pc:docMk/>
            <pc:sldMk cId="252359608" sldId="324"/>
            <ac:spMk id="9" creationId="{E9C21AA5-8230-43F5-84C9-015F267F0F05}"/>
          </ac:spMkLst>
        </pc:spChg>
        <pc:spChg chg="add del mod">
          <ac:chgData name="Jananjoy Rajkumar" userId="f0415b69ed409e5c" providerId="LiveId" clId="{AA03604B-4954-44F7-8760-85B39A0D3220}" dt="2021-12-14T07:07:30.535" v="4779" actId="478"/>
          <ac:spMkLst>
            <pc:docMk/>
            <pc:sldMk cId="252359608" sldId="324"/>
            <ac:spMk id="10" creationId="{56CA659B-9475-4408-AFA9-8D4053763C32}"/>
          </ac:spMkLst>
        </pc:spChg>
        <pc:spChg chg="add del mod">
          <ac:chgData name="Jananjoy Rajkumar" userId="f0415b69ed409e5c" providerId="LiveId" clId="{AA03604B-4954-44F7-8760-85B39A0D3220}" dt="2021-12-14T07:07:21.129" v="4774" actId="478"/>
          <ac:spMkLst>
            <pc:docMk/>
            <pc:sldMk cId="252359608" sldId="324"/>
            <ac:spMk id="11" creationId="{138D4F64-9EF8-46CE-B42C-E56E1FF0C775}"/>
          </ac:spMkLst>
        </pc:spChg>
        <pc:spChg chg="mod">
          <ac:chgData name="Jananjoy Rajkumar" userId="f0415b69ed409e5c" providerId="LiveId" clId="{AA03604B-4954-44F7-8760-85B39A0D3220}" dt="2021-12-14T05:35:40.333" v="4532" actId="207"/>
          <ac:spMkLst>
            <pc:docMk/>
            <pc:sldMk cId="252359608" sldId="324"/>
            <ac:spMk id="12" creationId="{4D271BF5-BAA1-4CEB-A575-76A097FABBBA}"/>
          </ac:spMkLst>
        </pc:spChg>
        <pc:spChg chg="add del mod">
          <ac:chgData name="Jananjoy Rajkumar" userId="f0415b69ed409e5c" providerId="LiveId" clId="{AA03604B-4954-44F7-8760-85B39A0D3220}" dt="2021-12-14T07:07:34.543" v="4781" actId="478"/>
          <ac:spMkLst>
            <pc:docMk/>
            <pc:sldMk cId="252359608" sldId="324"/>
            <ac:spMk id="13" creationId="{7DF1971C-FA98-452F-8D85-D15672107E75}"/>
          </ac:spMkLst>
        </pc:spChg>
        <pc:spChg chg="add del">
          <ac:chgData name="Jananjoy Rajkumar" userId="f0415b69ed409e5c" providerId="LiveId" clId="{AA03604B-4954-44F7-8760-85B39A0D3220}" dt="2021-12-14T07:06:10.004" v="4758" actId="22"/>
          <ac:spMkLst>
            <pc:docMk/>
            <pc:sldMk cId="252359608" sldId="324"/>
            <ac:spMk id="15" creationId="{B2357E57-6C7C-44C9-8C3A-76A995B48E93}"/>
          </ac:spMkLst>
        </pc:spChg>
        <pc:spChg chg="add mod">
          <ac:chgData name="Jananjoy Rajkumar" userId="f0415b69ed409e5c" providerId="LiveId" clId="{AA03604B-4954-44F7-8760-85B39A0D3220}" dt="2021-12-14T07:06:16.992" v="4759"/>
          <ac:spMkLst>
            <pc:docMk/>
            <pc:sldMk cId="252359608" sldId="324"/>
            <ac:spMk id="16" creationId="{F990894B-ADD4-48A2-A93B-BAEEC50712AD}"/>
          </ac:spMkLst>
        </pc:spChg>
        <pc:picChg chg="add mod">
          <ac:chgData name="Jananjoy Rajkumar" userId="f0415b69ed409e5c" providerId="LiveId" clId="{AA03604B-4954-44F7-8760-85B39A0D3220}" dt="2021-12-14T05:35:07.851" v="4525" actId="1076"/>
          <ac:picMkLst>
            <pc:docMk/>
            <pc:sldMk cId="252359608" sldId="324"/>
            <ac:picMk id="4" creationId="{A0D3F6D7-816B-4E55-99BE-C033B5F7F306}"/>
          </ac:picMkLst>
        </pc:picChg>
      </pc:sldChg>
      <pc:sldChg chg="modSp mod">
        <pc:chgData name="Jananjoy Rajkumar" userId="f0415b69ed409e5c" providerId="LiveId" clId="{AA03604B-4954-44F7-8760-85B39A0D3220}" dt="2021-12-14T07:12:48.682" v="4913" actId="113"/>
        <pc:sldMkLst>
          <pc:docMk/>
          <pc:sldMk cId="2560061391" sldId="332"/>
        </pc:sldMkLst>
        <pc:spChg chg="mod">
          <ac:chgData name="Jananjoy Rajkumar" userId="f0415b69ed409e5c" providerId="LiveId" clId="{AA03604B-4954-44F7-8760-85B39A0D3220}" dt="2021-12-14T07:12:25.850" v="4904" actId="15"/>
          <ac:spMkLst>
            <pc:docMk/>
            <pc:sldMk cId="2560061391" sldId="332"/>
            <ac:spMk id="5" creationId="{8E999A1B-8752-489F-A63B-EA2F60186B52}"/>
          </ac:spMkLst>
        </pc:spChg>
        <pc:spChg chg="mod">
          <ac:chgData name="Jananjoy Rajkumar" userId="f0415b69ed409e5c" providerId="LiveId" clId="{AA03604B-4954-44F7-8760-85B39A0D3220}" dt="2021-12-14T07:12:39.941" v="4911" actId="15"/>
          <ac:spMkLst>
            <pc:docMk/>
            <pc:sldMk cId="2560061391" sldId="332"/>
            <ac:spMk id="7" creationId="{824313F5-0F32-4E72-9144-01A6DA7F5DAC}"/>
          </ac:spMkLst>
        </pc:spChg>
        <pc:spChg chg="mod">
          <ac:chgData name="Jananjoy Rajkumar" userId="f0415b69ed409e5c" providerId="LiveId" clId="{AA03604B-4954-44F7-8760-85B39A0D3220}" dt="2021-12-14T07:12:48.682" v="4913" actId="113"/>
          <ac:spMkLst>
            <pc:docMk/>
            <pc:sldMk cId="2560061391" sldId="332"/>
            <ac:spMk id="8" creationId="{68147A81-D22B-4B04-912A-19E6B04C7113}"/>
          </ac:spMkLst>
        </pc:spChg>
      </pc:sldChg>
      <pc:sldChg chg="addSp delSp modSp add mod ord setBg">
        <pc:chgData name="Jananjoy Rajkumar" userId="f0415b69ed409e5c" providerId="LiveId" clId="{AA03604B-4954-44F7-8760-85B39A0D3220}" dt="2021-12-13T22:48:45.139" v="889"/>
        <pc:sldMkLst>
          <pc:docMk/>
          <pc:sldMk cId="997323617" sldId="333"/>
        </pc:sldMkLst>
        <pc:spChg chg="mod">
          <ac:chgData name="Jananjoy Rajkumar" userId="f0415b69ed409e5c" providerId="LiveId" clId="{AA03604B-4954-44F7-8760-85B39A0D3220}" dt="2021-12-13T22:48:28.092" v="887" actId="1036"/>
          <ac:spMkLst>
            <pc:docMk/>
            <pc:sldMk cId="997323617" sldId="333"/>
            <ac:spMk id="2" creationId="{33B4C4A0-F43A-4EEA-9D3B-E37B492BF191}"/>
          </ac:spMkLst>
        </pc:spChg>
        <pc:spChg chg="mod">
          <ac:chgData name="Jananjoy Rajkumar" userId="f0415b69ed409e5c" providerId="LiveId" clId="{AA03604B-4954-44F7-8760-85B39A0D3220}" dt="2021-12-13T22:48:28.092" v="887" actId="1036"/>
          <ac:spMkLst>
            <pc:docMk/>
            <pc:sldMk cId="997323617" sldId="333"/>
            <ac:spMk id="3" creationId="{D0191310-C257-4D96-B28E-9F556ED5D929}"/>
          </ac:spMkLst>
        </pc:spChg>
        <pc:spChg chg="mod">
          <ac:chgData name="Jananjoy Rajkumar" userId="f0415b69ed409e5c" providerId="LiveId" clId="{AA03604B-4954-44F7-8760-85B39A0D3220}" dt="2021-12-13T22:47:33.454" v="671" actId="1076"/>
          <ac:spMkLst>
            <pc:docMk/>
            <pc:sldMk cId="997323617" sldId="333"/>
            <ac:spMk id="6" creationId="{772D0411-8FF8-C540-84AE-DBA0703D368C}"/>
          </ac:spMkLst>
        </pc:spChg>
        <pc:spChg chg="del mod">
          <ac:chgData name="Jananjoy Rajkumar" userId="f0415b69ed409e5c" providerId="LiveId" clId="{AA03604B-4954-44F7-8760-85B39A0D3220}" dt="2021-12-13T22:47:01.034" v="664" actId="478"/>
          <ac:spMkLst>
            <pc:docMk/>
            <pc:sldMk cId="997323617" sldId="333"/>
            <ac:spMk id="7" creationId="{72440126-7876-4BA2-BAAD-85630477A90E}"/>
          </ac:spMkLst>
        </pc:spChg>
        <pc:spChg chg="mod">
          <ac:chgData name="Jananjoy Rajkumar" userId="f0415b69ed409e5c" providerId="LiveId" clId="{AA03604B-4954-44F7-8760-85B39A0D3220}" dt="2021-12-13T22:48:28.092" v="887" actId="1036"/>
          <ac:spMkLst>
            <pc:docMk/>
            <pc:sldMk cId="997323617" sldId="333"/>
            <ac:spMk id="8" creationId="{53BA5F86-3D69-4136-9B75-0C667DDC7811}"/>
          </ac:spMkLst>
        </pc:spChg>
        <pc:spChg chg="mod">
          <ac:chgData name="Jananjoy Rajkumar" userId="f0415b69ed409e5c" providerId="LiveId" clId="{AA03604B-4954-44F7-8760-85B39A0D3220}" dt="2021-12-13T22:48:28.092" v="887" actId="1036"/>
          <ac:spMkLst>
            <pc:docMk/>
            <pc:sldMk cId="997323617" sldId="333"/>
            <ac:spMk id="10" creationId="{8732080A-197E-4EC4-94AE-AB11F98AE933}"/>
          </ac:spMkLst>
        </pc:spChg>
        <pc:spChg chg="mod">
          <ac:chgData name="Jananjoy Rajkumar" userId="f0415b69ed409e5c" providerId="LiveId" clId="{AA03604B-4954-44F7-8760-85B39A0D3220}" dt="2021-12-13T22:48:28.092" v="887" actId="1036"/>
          <ac:spMkLst>
            <pc:docMk/>
            <pc:sldMk cId="997323617" sldId="333"/>
            <ac:spMk id="11" creationId="{705B6CAA-22B8-40FF-A10C-5C8DC59916B8}"/>
          </ac:spMkLst>
        </pc:spChg>
        <pc:cxnChg chg="add mod">
          <ac:chgData name="Jananjoy Rajkumar" userId="f0415b69ed409e5c" providerId="LiveId" clId="{AA03604B-4954-44F7-8760-85B39A0D3220}" dt="2021-12-13T22:48:28.092" v="887" actId="1036"/>
          <ac:cxnSpMkLst>
            <pc:docMk/>
            <pc:sldMk cId="997323617" sldId="333"/>
            <ac:cxnSpMk id="9" creationId="{8CD274CC-CBF2-4452-BE28-ED3242AF0BA0}"/>
          </ac:cxnSpMkLst>
        </pc:cxnChg>
        <pc:cxnChg chg="add mod">
          <ac:chgData name="Jananjoy Rajkumar" userId="f0415b69ed409e5c" providerId="LiveId" clId="{AA03604B-4954-44F7-8760-85B39A0D3220}" dt="2021-12-13T22:48:28.092" v="887" actId="1036"/>
          <ac:cxnSpMkLst>
            <pc:docMk/>
            <pc:sldMk cId="997323617" sldId="333"/>
            <ac:cxnSpMk id="14" creationId="{6114582F-414F-4EC9-AC6D-FC9B5567BC86}"/>
          </ac:cxnSpMkLst>
        </pc:cxnChg>
        <pc:cxnChg chg="add mod">
          <ac:chgData name="Jananjoy Rajkumar" userId="f0415b69ed409e5c" providerId="LiveId" clId="{AA03604B-4954-44F7-8760-85B39A0D3220}" dt="2021-12-13T22:48:28.092" v="887" actId="1036"/>
          <ac:cxnSpMkLst>
            <pc:docMk/>
            <pc:sldMk cId="997323617" sldId="333"/>
            <ac:cxnSpMk id="15" creationId="{E5F77327-699C-463B-A508-6905AE3FEBAD}"/>
          </ac:cxnSpMkLst>
        </pc:cxnChg>
        <pc:cxnChg chg="add mod">
          <ac:chgData name="Jananjoy Rajkumar" userId="f0415b69ed409e5c" providerId="LiveId" clId="{AA03604B-4954-44F7-8760-85B39A0D3220}" dt="2021-12-13T22:48:28.092" v="887" actId="1036"/>
          <ac:cxnSpMkLst>
            <pc:docMk/>
            <pc:sldMk cId="997323617" sldId="333"/>
            <ac:cxnSpMk id="16" creationId="{E0B6A8DC-97E7-4543-A678-5884144CC116}"/>
          </ac:cxnSpMkLst>
        </pc:cxn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strRef>
              <c:f>Sheet1!$J$7:$L$7</c:f>
              <c:strCache>
                <c:ptCount val="3"/>
                <c:pt idx="0">
                  <c:v>SVM</c:v>
                </c:pt>
                <c:pt idx="1">
                  <c:v>Calssification Tree</c:v>
                </c:pt>
                <c:pt idx="2">
                  <c:v>Logistics Regression</c:v>
                </c:pt>
              </c:strCache>
            </c:strRef>
          </c:cat>
          <c:val>
            <c:numRef>
              <c:f>Sheet1!$J$6:$L$6</c:f>
              <c:numCache>
                <c:formatCode>General</c:formatCode>
                <c:ptCount val="3"/>
                <c:pt idx="0">
                  <c:v>0.84821428571428503</c:v>
                </c:pt>
                <c:pt idx="1">
                  <c:v>0.90178571428571397</c:v>
                </c:pt>
                <c:pt idx="2">
                  <c:v>0.84642857142857097</c:v>
                </c:pt>
              </c:numCache>
            </c:numRef>
          </c:val>
          <c:extLst>
            <c:ext xmlns:c16="http://schemas.microsoft.com/office/drawing/2014/chart" uri="{C3380CC4-5D6E-409C-BE32-E72D297353CC}">
              <c16:uniqueId val="{00000000-123D-4044-BA46-B9651679F6AF}"/>
            </c:ext>
          </c:extLst>
        </c:ser>
        <c:ser>
          <c:idx val="1"/>
          <c:order val="1"/>
          <c:spPr>
            <a:solidFill>
              <a:schemeClr val="accent2"/>
            </a:solidFill>
            <a:ln>
              <a:noFill/>
            </a:ln>
            <a:effectLst/>
          </c:spPr>
          <c:invertIfNegative val="0"/>
          <c:cat>
            <c:strRef>
              <c:f>Sheet1!$J$7:$L$7</c:f>
              <c:strCache>
                <c:ptCount val="3"/>
                <c:pt idx="0">
                  <c:v>SVM</c:v>
                </c:pt>
                <c:pt idx="1">
                  <c:v>Calssification Tree</c:v>
                </c:pt>
                <c:pt idx="2">
                  <c:v>Logistics Regression</c:v>
                </c:pt>
              </c:strCache>
            </c:strRef>
          </c:cat>
          <c:val>
            <c:numRef>
              <c:f>Sheet1!$J$7:$L$7</c:f>
              <c:numCache>
                <c:formatCode>General</c:formatCode>
                <c:ptCount val="3"/>
                <c:pt idx="0">
                  <c:v>0</c:v>
                </c:pt>
                <c:pt idx="1">
                  <c:v>0</c:v>
                </c:pt>
                <c:pt idx="2">
                  <c:v>0</c:v>
                </c:pt>
              </c:numCache>
            </c:numRef>
          </c:val>
          <c:extLst>
            <c:ext xmlns:c16="http://schemas.microsoft.com/office/drawing/2014/chart" uri="{C3380CC4-5D6E-409C-BE32-E72D297353CC}">
              <c16:uniqueId val="{00000001-123D-4044-BA46-B9651679F6AF}"/>
            </c:ext>
          </c:extLst>
        </c:ser>
        <c:dLbls>
          <c:showLegendKey val="0"/>
          <c:showVal val="0"/>
          <c:showCatName val="0"/>
          <c:showSerName val="0"/>
          <c:showPercent val="0"/>
          <c:showBubbleSize val="0"/>
        </c:dLbls>
        <c:gapWidth val="219"/>
        <c:overlap val="-27"/>
        <c:axId val="913305343"/>
        <c:axId val="913307423"/>
      </c:barChart>
      <c:catAx>
        <c:axId val="9133053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913307423"/>
        <c:crosses val="autoZero"/>
        <c:auto val="0"/>
        <c:lblAlgn val="ctr"/>
        <c:lblOffset val="100"/>
        <c:noMultiLvlLbl val="0"/>
      </c:catAx>
      <c:valAx>
        <c:axId val="9133074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133053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2"/>
            <a:ext cx="4434311" cy="358161"/>
          </a:xfrm>
          <a:prstGeom prst="rect">
            <a:avLst/>
          </a:prstGeom>
        </p:spPr>
        <p:txBody>
          <a:bodyPr vert="horz" lIns="181874" tIns="90937" rIns="181874" bIns="90937" rtlCol="0"/>
          <a:lstStyle>
            <a:lvl1pPr algn="l">
              <a:defRPr sz="24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5796346" y="2"/>
            <a:ext cx="4434311" cy="358161"/>
          </a:xfrm>
          <a:prstGeom prst="rect">
            <a:avLst/>
          </a:prstGeom>
        </p:spPr>
        <p:txBody>
          <a:bodyPr vert="horz" lIns="181874" tIns="90937" rIns="181874" bIns="90937" rtlCol="0"/>
          <a:lstStyle>
            <a:lvl1pPr algn="r">
              <a:defRPr sz="2400"/>
            </a:lvl1pPr>
          </a:lstStyle>
          <a:p>
            <a:fld id="{C61B1DFE-DEC1-F84C-B64B-0BC4AFB87332}" type="datetimeFigureOut">
              <a:rPr lang="en-US" smtClean="0"/>
              <a:t>12/13/2021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6744318"/>
            <a:ext cx="4434311" cy="358157"/>
          </a:xfrm>
          <a:prstGeom prst="rect">
            <a:avLst/>
          </a:prstGeom>
        </p:spPr>
        <p:txBody>
          <a:bodyPr vert="horz" lIns="181874" tIns="90937" rIns="181874" bIns="90937" rtlCol="0" anchor="b"/>
          <a:lstStyle>
            <a:lvl1pPr algn="l">
              <a:defRPr sz="24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5796346" y="6744318"/>
            <a:ext cx="4434311" cy="358157"/>
          </a:xfrm>
          <a:prstGeom prst="rect">
            <a:avLst/>
          </a:prstGeom>
        </p:spPr>
        <p:txBody>
          <a:bodyPr vert="horz" lIns="181874" tIns="90937" rIns="181874" bIns="90937" rtlCol="0" anchor="b"/>
          <a:lstStyle>
            <a:lvl1pPr algn="r">
              <a:defRPr sz="24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434311" cy="1754374"/>
          </a:xfrm>
          <a:prstGeom prst="rect">
            <a:avLst/>
          </a:prstGeom>
        </p:spPr>
        <p:txBody>
          <a:bodyPr vert="horz" lIns="181874" tIns="90937" rIns="181874" bIns="90937" rtlCol="0"/>
          <a:lstStyle>
            <a:lvl1pPr algn="l">
              <a:defRPr sz="2400"/>
            </a:lvl1pPr>
          </a:lstStyle>
          <a:p>
            <a:endParaRPr lang="en-US"/>
          </a:p>
        </p:txBody>
      </p:sp>
      <p:sp>
        <p:nvSpPr>
          <p:cNvPr id="3" name="Date Placeholder 2"/>
          <p:cNvSpPr>
            <a:spLocks noGrp="1"/>
          </p:cNvSpPr>
          <p:nvPr>
            <p:ph type="dt" idx="1"/>
          </p:nvPr>
        </p:nvSpPr>
        <p:spPr>
          <a:xfrm>
            <a:off x="5796346" y="0"/>
            <a:ext cx="4434311" cy="1754374"/>
          </a:xfrm>
          <a:prstGeom prst="rect">
            <a:avLst/>
          </a:prstGeom>
        </p:spPr>
        <p:txBody>
          <a:bodyPr vert="horz" lIns="181874" tIns="90937" rIns="181874" bIns="90937" rtlCol="0"/>
          <a:lstStyle>
            <a:lvl1pPr algn="r">
              <a:defRPr sz="2400"/>
            </a:lvl1pPr>
          </a:lstStyle>
          <a:p>
            <a:fld id="{9E497948-54D2-43F8-9A63-A99FE3051738}" type="datetimeFigureOut">
              <a:rPr lang="en-US" smtClean="0"/>
              <a:t>12/13/2021</a:t>
            </a:fld>
            <a:endParaRPr lang="en-US"/>
          </a:p>
        </p:txBody>
      </p:sp>
      <p:sp>
        <p:nvSpPr>
          <p:cNvPr id="4" name="Slide Image Placeholder 3"/>
          <p:cNvSpPr>
            <a:spLocks noGrp="1" noRot="1" noChangeAspect="1"/>
          </p:cNvSpPr>
          <p:nvPr>
            <p:ph type="sldImg" idx="2"/>
          </p:nvPr>
        </p:nvSpPr>
        <p:spPr>
          <a:xfrm>
            <a:off x="-5373688" y="4370388"/>
            <a:ext cx="20980401" cy="11801475"/>
          </a:xfrm>
          <a:prstGeom prst="rect">
            <a:avLst/>
          </a:prstGeom>
          <a:noFill/>
          <a:ln w="12700">
            <a:solidFill>
              <a:prstClr val="black"/>
            </a:solidFill>
          </a:ln>
        </p:spPr>
        <p:txBody>
          <a:bodyPr vert="horz" lIns="181874" tIns="90937" rIns="181874" bIns="90937" rtlCol="0" anchor="ctr"/>
          <a:lstStyle/>
          <a:p>
            <a:endParaRPr lang="en-US"/>
          </a:p>
        </p:txBody>
      </p:sp>
      <p:sp>
        <p:nvSpPr>
          <p:cNvPr id="5" name="Notes Placeholder 4"/>
          <p:cNvSpPr>
            <a:spLocks noGrp="1"/>
          </p:cNvSpPr>
          <p:nvPr>
            <p:ph type="body" sz="quarter" idx="3"/>
          </p:nvPr>
        </p:nvSpPr>
        <p:spPr>
          <a:xfrm>
            <a:off x="1023303" y="16827402"/>
            <a:ext cx="8186420" cy="13767875"/>
          </a:xfrm>
          <a:prstGeom prst="rect">
            <a:avLst/>
          </a:prstGeom>
        </p:spPr>
        <p:txBody>
          <a:bodyPr vert="horz" lIns="181874" tIns="90937" rIns="181874" bIns="9093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33211663"/>
            <a:ext cx="4434311" cy="1754370"/>
          </a:xfrm>
          <a:prstGeom prst="rect">
            <a:avLst/>
          </a:prstGeom>
        </p:spPr>
        <p:txBody>
          <a:bodyPr vert="horz" lIns="181874" tIns="90937" rIns="181874" bIns="90937" rtlCol="0" anchor="b"/>
          <a:lstStyle>
            <a:lvl1pPr algn="l">
              <a:defRPr sz="2400"/>
            </a:lvl1pPr>
          </a:lstStyle>
          <a:p>
            <a:endParaRPr lang="en-US"/>
          </a:p>
        </p:txBody>
      </p:sp>
      <p:sp>
        <p:nvSpPr>
          <p:cNvPr id="7" name="Slide Number Placeholder 6"/>
          <p:cNvSpPr>
            <a:spLocks noGrp="1"/>
          </p:cNvSpPr>
          <p:nvPr>
            <p:ph type="sldNum" sz="quarter" idx="5"/>
          </p:nvPr>
        </p:nvSpPr>
        <p:spPr>
          <a:xfrm>
            <a:off x="5796346" y="33211663"/>
            <a:ext cx="4434311" cy="1754370"/>
          </a:xfrm>
          <a:prstGeom prst="rect">
            <a:avLst/>
          </a:prstGeom>
        </p:spPr>
        <p:txBody>
          <a:bodyPr vert="horz" lIns="181874" tIns="90937" rIns="181874" bIns="90937" rtlCol="0" anchor="b"/>
          <a:lstStyle>
            <a:lvl1pPr algn="r">
              <a:defRPr sz="24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3099515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354428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12/13/2021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12/13/2021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12/13/2021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12/13/2021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12/13/2021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12/13/2021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12/13/2021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12/13/2021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12/13/2021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12/13/2021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chart" Target="../charts/char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3619954" cy="830997"/>
          </a:xfrm>
          <a:prstGeom prst="rect">
            <a:avLst/>
          </a:prstGeom>
          <a:noFill/>
        </p:spPr>
        <p:txBody>
          <a:bodyPr wrap="square" lIns="91440" tIns="45720" rIns="91440" bIns="45720" rtlCol="0" anchor="t">
            <a:spAutoFit/>
          </a:bodyPr>
          <a:lstStyle/>
          <a:p>
            <a:r>
              <a:rPr lang="en-US" sz="2400" dirty="0">
                <a:solidFill>
                  <a:schemeClr val="bg2"/>
                </a:solidFill>
                <a:latin typeface="Abadi"/>
                <a:ea typeface="SF Pro" pitchFamily="2" charset="0"/>
                <a:cs typeface="SF Pro" pitchFamily="2" charset="0"/>
              </a:rPr>
              <a:t>Jananjoy </a:t>
            </a:r>
            <a:r>
              <a:rPr lang="en-US" sz="2400" dirty="0">
                <a:solidFill>
                  <a:schemeClr val="bg2"/>
                </a:solidFill>
                <a:latin typeface="Abadi" panose="020B0604020104020204" pitchFamily="34" charset="0"/>
                <a:ea typeface="SF Pro" pitchFamily="2" charset="0"/>
                <a:cs typeface="SF Pro" pitchFamily="2" charset="0"/>
              </a:rPr>
              <a:t>Rajkumar</a:t>
            </a:r>
          </a:p>
          <a:p>
            <a:r>
              <a:rPr lang="en-US" sz="2400" dirty="0">
                <a:solidFill>
                  <a:schemeClr val="bg2"/>
                </a:solidFill>
                <a:latin typeface="Abadi" panose="020B0604020104020204" pitchFamily="34" charset="0"/>
                <a:ea typeface="SF Pro" pitchFamily="2" charset="0"/>
                <a:cs typeface="SF Pro" pitchFamily="2" charset="0"/>
              </a:rPr>
              <a:t>13 December, 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1390541"/>
          </a:xfrm>
          <a:prstGeom prst="rect">
            <a:avLst/>
          </a:prstGeom>
        </p:spPr>
        <p:txBody>
          <a:bodyPr/>
          <a:lstStyle/>
          <a:p>
            <a:r>
              <a:rPr lang="en-US" sz="2200" dirty="0">
                <a:solidFill>
                  <a:schemeClr val="accent3">
                    <a:lumMod val="25000"/>
                  </a:schemeClr>
                </a:solidFill>
                <a:latin typeface="Abadi" panose="020B0604020104020204" pitchFamily="34" charset="0"/>
              </a:rPr>
              <a:t>Wrangling data with API </a:t>
            </a:r>
          </a:p>
          <a:p>
            <a:r>
              <a:rPr lang="en-US" sz="2200" dirty="0">
                <a:solidFill>
                  <a:schemeClr val="accent3">
                    <a:lumMod val="25000"/>
                  </a:schemeClr>
                </a:solidFill>
                <a:latin typeface="Abadi" panose="020B0604020104020204" pitchFamily="34" charset="0"/>
              </a:rPr>
              <a:t>Sampling Data </a:t>
            </a:r>
          </a:p>
          <a:p>
            <a:r>
              <a:rPr lang="en-US" sz="2200" dirty="0">
                <a:solidFill>
                  <a:schemeClr val="accent3">
                    <a:lumMod val="25000"/>
                  </a:schemeClr>
                </a:solidFill>
                <a:latin typeface="Abadi" panose="020B0604020104020204" pitchFamily="34" charset="0"/>
              </a:rPr>
              <a:t>Dealing with Nulls </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F96E674C-7D0E-4581-B557-0A2B4CF10E03}"/>
              </a:ext>
            </a:extLst>
          </p:cNvPr>
          <p:cNvSpPr txBox="1">
            <a:spLocks/>
          </p:cNvSpPr>
          <p:nvPr/>
        </p:nvSpPr>
        <p:spPr>
          <a:xfrm>
            <a:off x="520700" y="5269924"/>
            <a:ext cx="11391900" cy="53465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Abadi" panose="020B0604020104020204" pitchFamily="34" charset="0"/>
              </a:rPr>
              <a:t>GitHub URL:-https://github.com/jananjoy/Applied-data-science-capstone/blob/main/JR_data_wrangling(Week-1).ipynb</a:t>
            </a:r>
          </a:p>
          <a:p>
            <a:endParaRPr lang="en-US" dirty="0"/>
          </a:p>
          <a:p>
            <a:endParaRPr lang="en-US" dirty="0"/>
          </a:p>
        </p:txBody>
      </p:sp>
      <p:sp>
        <p:nvSpPr>
          <p:cNvPr id="7" name="Slide Number Placeholder 5">
            <a:extLst>
              <a:ext uri="{FF2B5EF4-FFF2-40B4-BE49-F238E27FC236}">
                <a16:creationId xmlns:a16="http://schemas.microsoft.com/office/drawing/2014/main" id="{D5AC36B8-C5AE-4A97-962C-F1EB86254D0C}"/>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10</a:t>
            </a:fld>
            <a:endParaRPr lang="en-US"/>
          </a:p>
        </p:txBody>
      </p:sp>
      <p:sp>
        <p:nvSpPr>
          <p:cNvPr id="9" name="Slide Number Placeholder 5">
            <a:extLst>
              <a:ext uri="{FF2B5EF4-FFF2-40B4-BE49-F238E27FC236}">
                <a16:creationId xmlns:a16="http://schemas.microsoft.com/office/drawing/2014/main" id="{A6AB3BA8-2D5B-4C9A-A6BD-699213726E35}"/>
              </a:ext>
            </a:extLst>
          </p:cNvPr>
          <p:cNvSpPr txBox="1">
            <a:spLocks/>
          </p:cNvSpPr>
          <p:nvPr/>
        </p:nvSpPr>
        <p:spPr>
          <a:xfrm>
            <a:off x="8628062" y="6026150"/>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10</a:t>
            </a:fld>
            <a:endParaRPr lang="en-US" dirty="0"/>
          </a:p>
        </p:txBody>
      </p:sp>
      <p:sp>
        <p:nvSpPr>
          <p:cNvPr id="10" name="Oval 9">
            <a:extLst>
              <a:ext uri="{FF2B5EF4-FFF2-40B4-BE49-F238E27FC236}">
                <a16:creationId xmlns:a16="http://schemas.microsoft.com/office/drawing/2014/main" id="{27D7FA0D-9339-4B21-8EE9-06300C1037D3}"/>
              </a:ext>
            </a:extLst>
          </p:cNvPr>
          <p:cNvSpPr/>
          <p:nvPr/>
        </p:nvSpPr>
        <p:spPr>
          <a:xfrm>
            <a:off x="8371490" y="1623848"/>
            <a:ext cx="1907627" cy="662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Start</a:t>
            </a:r>
          </a:p>
        </p:txBody>
      </p:sp>
      <p:sp>
        <p:nvSpPr>
          <p:cNvPr id="11" name="Rectangle 10">
            <a:extLst>
              <a:ext uri="{FF2B5EF4-FFF2-40B4-BE49-F238E27FC236}">
                <a16:creationId xmlns:a16="http://schemas.microsoft.com/office/drawing/2014/main" id="{22ACBEDD-B283-41C2-AE41-C9E7F83BA09A}"/>
              </a:ext>
            </a:extLst>
          </p:cNvPr>
          <p:cNvSpPr/>
          <p:nvPr/>
        </p:nvSpPr>
        <p:spPr>
          <a:xfrm>
            <a:off x="6627651" y="2775012"/>
            <a:ext cx="4927599" cy="662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Dealing with Missing Values</a:t>
            </a:r>
            <a:endParaRPr lang="en-CA" dirty="0"/>
          </a:p>
        </p:txBody>
      </p:sp>
      <p:sp>
        <p:nvSpPr>
          <p:cNvPr id="14" name="Oval 13">
            <a:extLst>
              <a:ext uri="{FF2B5EF4-FFF2-40B4-BE49-F238E27FC236}">
                <a16:creationId xmlns:a16="http://schemas.microsoft.com/office/drawing/2014/main" id="{92543CA2-921E-458A-A3D3-D3E041A356DD}"/>
              </a:ext>
            </a:extLst>
          </p:cNvPr>
          <p:cNvSpPr/>
          <p:nvPr/>
        </p:nvSpPr>
        <p:spPr>
          <a:xfrm>
            <a:off x="8179566" y="3801469"/>
            <a:ext cx="1907627" cy="662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Stop</a:t>
            </a:r>
          </a:p>
        </p:txBody>
      </p:sp>
      <p:cxnSp>
        <p:nvCxnSpPr>
          <p:cNvPr id="15" name="Straight Arrow Connector 14">
            <a:extLst>
              <a:ext uri="{FF2B5EF4-FFF2-40B4-BE49-F238E27FC236}">
                <a16:creationId xmlns:a16="http://schemas.microsoft.com/office/drawing/2014/main" id="{EC9EA4D8-9ACA-4E7C-ACEA-60090B24433F}"/>
              </a:ext>
            </a:extLst>
          </p:cNvPr>
          <p:cNvCxnSpPr>
            <a:cxnSpLocks/>
            <a:stCxn id="10" idx="4"/>
          </p:cNvCxnSpPr>
          <p:nvPr/>
        </p:nvCxnSpPr>
        <p:spPr>
          <a:xfrm flipH="1">
            <a:off x="9317421" y="2286000"/>
            <a:ext cx="7883" cy="5361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A59D4CD-4176-405E-B4E9-D66A729A6BC1}"/>
              </a:ext>
            </a:extLst>
          </p:cNvPr>
          <p:cNvCxnSpPr>
            <a:cxnSpLocks/>
          </p:cNvCxnSpPr>
          <p:nvPr/>
        </p:nvCxnSpPr>
        <p:spPr>
          <a:xfrm>
            <a:off x="9304285" y="3462844"/>
            <a:ext cx="21019" cy="342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6674" y="1251730"/>
            <a:ext cx="11087100" cy="1154848"/>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Perform exploratory Data Analysis and Feature Engineering using `Pandas` and `Matplotlib`</a:t>
            </a:r>
          </a:p>
          <a:p>
            <a:pPr lvl="1">
              <a:lnSpc>
                <a:spcPct val="100000"/>
              </a:lnSpc>
              <a:spcBef>
                <a:spcPts val="1400"/>
              </a:spcBef>
            </a:pPr>
            <a:r>
              <a:rPr lang="en-US" sz="1600" dirty="0">
                <a:solidFill>
                  <a:schemeClr val="accent3">
                    <a:lumMod val="25000"/>
                  </a:schemeClr>
                </a:solidFill>
                <a:latin typeface="Abadi"/>
              </a:rPr>
              <a:t>Exploratory Data Analysis  </a:t>
            </a:r>
          </a:p>
          <a:p>
            <a:pPr lvl="1">
              <a:lnSpc>
                <a:spcPct val="100000"/>
              </a:lnSpc>
              <a:spcBef>
                <a:spcPts val="1400"/>
              </a:spcBef>
            </a:pPr>
            <a:r>
              <a:rPr lang="en-US" sz="1600" dirty="0">
                <a:solidFill>
                  <a:schemeClr val="accent3">
                    <a:lumMod val="25000"/>
                  </a:schemeClr>
                </a:solidFill>
                <a:latin typeface="Abadi"/>
              </a:rPr>
              <a:t>Preparing Data  Feature Engineering</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90E5DC4C-9F9E-4EEC-B56F-A7C73D79F083}"/>
              </a:ext>
            </a:extLst>
          </p:cNvPr>
          <p:cNvSpPr txBox="1">
            <a:spLocks/>
          </p:cNvSpPr>
          <p:nvPr/>
        </p:nvSpPr>
        <p:spPr>
          <a:xfrm>
            <a:off x="334888" y="6258359"/>
            <a:ext cx="11298311" cy="4016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Abadi" panose="020B0604020104020204" pitchFamily="34" charset="0"/>
              </a:rPr>
              <a:t>GitHub </a:t>
            </a:r>
            <a:r>
              <a:rPr lang="en-US" sz="1600" dirty="0">
                <a:latin typeface="Abadi" panose="020B0604020104020204" pitchFamily="34" charset="0"/>
                <a:hlinkClick r:id="rId3"/>
              </a:rPr>
              <a:t>URL:-</a:t>
            </a:r>
            <a:r>
              <a:rPr lang="en-US" sz="1600" dirty="0">
                <a:latin typeface="Abadi" panose="020B0604020104020204" pitchFamily="34" charset="0"/>
              </a:rPr>
              <a:t> https://hub.gke2.mybinder.org/user/ipython-ipython-in-depth-r5j2z0la/notebooks/binder/Index.ipynb#</a:t>
            </a:r>
          </a:p>
          <a:p>
            <a:endParaRPr lang="en-US" dirty="0"/>
          </a:p>
        </p:txBody>
      </p:sp>
      <p:sp>
        <p:nvSpPr>
          <p:cNvPr id="7" name="Content Placeholder 4">
            <a:extLst>
              <a:ext uri="{FF2B5EF4-FFF2-40B4-BE49-F238E27FC236}">
                <a16:creationId xmlns:a16="http://schemas.microsoft.com/office/drawing/2014/main" id="{222D694E-E2E1-4CC5-AAEA-DF4B21D36CF9}"/>
              </a:ext>
            </a:extLst>
          </p:cNvPr>
          <p:cNvSpPr txBox="1">
            <a:spLocks/>
          </p:cNvSpPr>
          <p:nvPr/>
        </p:nvSpPr>
        <p:spPr>
          <a:xfrm>
            <a:off x="770011" y="2541516"/>
            <a:ext cx="11087100" cy="381981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buFont typeface="Wingdings" panose="05000000000000000000" pitchFamily="2" charset="2"/>
              <a:buChar char="§"/>
            </a:pPr>
            <a:r>
              <a:rPr lang="en-US" sz="1800" dirty="0">
                <a:solidFill>
                  <a:schemeClr val="accent3">
                    <a:lumMod val="25000"/>
                  </a:schemeClr>
                </a:solidFill>
                <a:latin typeface="Abadi"/>
              </a:rPr>
              <a:t>Lists of the tasks perform with data visualization are as follows:</a:t>
            </a:r>
          </a:p>
          <a:p>
            <a:pPr lvl="1">
              <a:lnSpc>
                <a:spcPct val="100000"/>
              </a:lnSpc>
              <a:spcBef>
                <a:spcPts val="1400"/>
              </a:spcBef>
              <a:buFont typeface="Wingdings" panose="05000000000000000000" pitchFamily="2" charset="2"/>
              <a:buChar char="§"/>
            </a:pPr>
            <a:r>
              <a:rPr lang="en-US" sz="1400" dirty="0">
                <a:solidFill>
                  <a:schemeClr val="accent3">
                    <a:lumMod val="25000"/>
                  </a:schemeClr>
                </a:solidFill>
                <a:latin typeface="Abadi"/>
              </a:rPr>
              <a:t>Visualize the relationship between Flight Number and Launch Site`</a:t>
            </a:r>
          </a:p>
          <a:p>
            <a:pPr lvl="1">
              <a:lnSpc>
                <a:spcPct val="100000"/>
              </a:lnSpc>
              <a:spcBef>
                <a:spcPts val="1400"/>
              </a:spcBef>
              <a:buFont typeface="Wingdings" panose="05000000000000000000" pitchFamily="2" charset="2"/>
              <a:buChar char="§"/>
            </a:pPr>
            <a:r>
              <a:rPr lang="en-US" sz="1400" dirty="0">
                <a:solidFill>
                  <a:schemeClr val="accent3">
                    <a:lumMod val="25000"/>
                  </a:schemeClr>
                </a:solidFill>
                <a:latin typeface="Abadi"/>
              </a:rPr>
              <a:t>Visualize the relationship between Flight Number and Launch Site</a:t>
            </a:r>
          </a:p>
          <a:p>
            <a:pPr lvl="1">
              <a:lnSpc>
                <a:spcPct val="100000"/>
              </a:lnSpc>
              <a:spcBef>
                <a:spcPts val="1400"/>
              </a:spcBef>
              <a:buFont typeface="Wingdings" panose="05000000000000000000" pitchFamily="2" charset="2"/>
              <a:buChar char="§"/>
            </a:pPr>
            <a:r>
              <a:rPr lang="en-US" sz="1400" dirty="0">
                <a:solidFill>
                  <a:schemeClr val="accent3">
                    <a:lumMod val="25000"/>
                  </a:schemeClr>
                </a:solidFill>
                <a:latin typeface="Abadi"/>
              </a:rPr>
              <a:t>Visualize the relationship between success rate of each orbit type</a:t>
            </a:r>
          </a:p>
          <a:p>
            <a:pPr lvl="1">
              <a:lnSpc>
                <a:spcPct val="100000"/>
              </a:lnSpc>
              <a:spcBef>
                <a:spcPts val="1400"/>
              </a:spcBef>
              <a:buFont typeface="Wingdings" panose="05000000000000000000" pitchFamily="2" charset="2"/>
              <a:buChar char="§"/>
            </a:pPr>
            <a:r>
              <a:rPr lang="en-US" sz="1400" dirty="0">
                <a:solidFill>
                  <a:schemeClr val="accent3">
                    <a:lumMod val="25000"/>
                  </a:schemeClr>
                </a:solidFill>
                <a:latin typeface="Abadi"/>
              </a:rPr>
              <a:t>Visualize the relationship between Flight Number and Orbit type</a:t>
            </a:r>
          </a:p>
          <a:p>
            <a:pPr lvl="1">
              <a:lnSpc>
                <a:spcPct val="100000"/>
              </a:lnSpc>
              <a:spcBef>
                <a:spcPts val="1400"/>
              </a:spcBef>
              <a:buFont typeface="Wingdings" panose="05000000000000000000" pitchFamily="2" charset="2"/>
              <a:buChar char="§"/>
            </a:pPr>
            <a:r>
              <a:rPr lang="en-US" sz="1400" dirty="0">
                <a:solidFill>
                  <a:schemeClr val="accent3">
                    <a:lumMod val="25000"/>
                  </a:schemeClr>
                </a:solidFill>
                <a:latin typeface="Abadi"/>
              </a:rPr>
              <a:t>Visualize the relationship between Payload and Orbit type</a:t>
            </a:r>
          </a:p>
          <a:p>
            <a:pPr lvl="1">
              <a:lnSpc>
                <a:spcPct val="100000"/>
              </a:lnSpc>
              <a:spcBef>
                <a:spcPts val="1400"/>
              </a:spcBef>
              <a:buFont typeface="Wingdings" panose="05000000000000000000" pitchFamily="2" charset="2"/>
              <a:buChar char="§"/>
            </a:pPr>
            <a:r>
              <a:rPr lang="en-US" sz="1400" dirty="0">
                <a:solidFill>
                  <a:schemeClr val="accent3">
                    <a:lumMod val="25000"/>
                  </a:schemeClr>
                </a:solidFill>
                <a:latin typeface="Abadi"/>
              </a:rPr>
              <a:t>Visualize the launch success yearly trend</a:t>
            </a:r>
          </a:p>
          <a:p>
            <a:pPr lvl="1">
              <a:lnSpc>
                <a:spcPct val="100000"/>
              </a:lnSpc>
              <a:spcBef>
                <a:spcPts val="1400"/>
              </a:spcBef>
            </a:pPr>
            <a:r>
              <a:rPr lang="en-US" sz="1400" dirty="0">
                <a:solidFill>
                  <a:schemeClr val="accent3">
                    <a:lumMod val="25000"/>
                  </a:schemeClr>
                </a:solidFill>
                <a:latin typeface="Abadi"/>
              </a:rPr>
              <a:t>Create dummy variables to categorical columns</a:t>
            </a:r>
          </a:p>
          <a:p>
            <a:pPr lvl="1">
              <a:lnSpc>
                <a:spcPct val="100000"/>
              </a:lnSpc>
              <a:spcBef>
                <a:spcPts val="1400"/>
              </a:spcBef>
            </a:pPr>
            <a:r>
              <a:rPr lang="en-US" sz="1400" dirty="0">
                <a:solidFill>
                  <a:schemeClr val="accent3">
                    <a:lumMod val="25000"/>
                  </a:schemeClr>
                </a:solidFill>
                <a:latin typeface="Abadi"/>
              </a:rPr>
              <a:t>Cast all numeric columns to `float64`</a:t>
            </a:r>
          </a:p>
          <a:p>
            <a:pPr lvl="1">
              <a:lnSpc>
                <a:spcPct val="100000"/>
              </a:lnSpc>
              <a:spcBef>
                <a:spcPts val="1400"/>
              </a:spcBef>
              <a:buFont typeface="Wingdings" panose="05000000000000000000" pitchFamily="2" charset="2"/>
              <a:buChar char="§"/>
            </a:pPr>
            <a:endParaRPr lang="en-US" sz="1400" dirty="0">
              <a:solidFill>
                <a:schemeClr val="accent3">
                  <a:lumMod val="25000"/>
                </a:schemeClr>
              </a:solidFill>
              <a:latin typeface="Abadi"/>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5410" y="1290324"/>
            <a:ext cx="11282290" cy="5007064"/>
          </a:xfrm>
          <a:prstGeom prst="rect">
            <a:avLst/>
          </a:prstGeom>
        </p:spPr>
        <p:txBody>
          <a:bodyPr lIns="91440" tIns="45720" rIns="91440" bIns="45720" anchor="t"/>
          <a:lstStyle/>
          <a:p>
            <a:pPr>
              <a:lnSpc>
                <a:spcPct val="100000"/>
              </a:lnSpc>
              <a:spcBef>
                <a:spcPts val="1400"/>
              </a:spcBef>
            </a:pPr>
            <a:r>
              <a:rPr lang="en-US" sz="1600" dirty="0">
                <a:solidFill>
                  <a:schemeClr val="accent3">
                    <a:lumMod val="25000"/>
                  </a:schemeClr>
                </a:solidFill>
                <a:latin typeface="Abadi"/>
              </a:rPr>
              <a:t>Display the names of the unique launch sites  in the space mission</a:t>
            </a:r>
          </a:p>
          <a:p>
            <a:pPr>
              <a:lnSpc>
                <a:spcPct val="100000"/>
              </a:lnSpc>
              <a:spcBef>
                <a:spcPts val="1400"/>
              </a:spcBef>
            </a:pPr>
            <a:r>
              <a:rPr lang="en-US" sz="1600" dirty="0">
                <a:solidFill>
                  <a:schemeClr val="accent3">
                    <a:lumMod val="25000"/>
                  </a:schemeClr>
                </a:solidFill>
                <a:latin typeface="Abadi"/>
              </a:rPr>
              <a:t>Display 5 records where launch sites begin with the string 'CCA’</a:t>
            </a:r>
          </a:p>
          <a:p>
            <a:pPr>
              <a:lnSpc>
                <a:spcPct val="100000"/>
              </a:lnSpc>
              <a:spcBef>
                <a:spcPts val="1400"/>
              </a:spcBef>
            </a:pPr>
            <a:r>
              <a:rPr lang="en-US" sz="1600" dirty="0">
                <a:solidFill>
                  <a:schemeClr val="accent3">
                    <a:lumMod val="25000"/>
                  </a:schemeClr>
                </a:solidFill>
                <a:latin typeface="Abadi"/>
              </a:rPr>
              <a:t>Display the total payload mass carried by boosters launched by NASA (CRS)</a:t>
            </a:r>
          </a:p>
          <a:p>
            <a:pPr>
              <a:lnSpc>
                <a:spcPct val="100000"/>
              </a:lnSpc>
              <a:spcBef>
                <a:spcPts val="1400"/>
              </a:spcBef>
            </a:pPr>
            <a:r>
              <a:rPr lang="en-US" sz="1600" dirty="0">
                <a:solidFill>
                  <a:schemeClr val="accent3">
                    <a:lumMod val="25000"/>
                  </a:schemeClr>
                </a:solidFill>
                <a:latin typeface="Abadi"/>
              </a:rPr>
              <a:t>Display average payload mass carried by booster version F9 v1.1</a:t>
            </a:r>
          </a:p>
          <a:p>
            <a:pPr>
              <a:lnSpc>
                <a:spcPct val="100000"/>
              </a:lnSpc>
              <a:spcBef>
                <a:spcPts val="1400"/>
              </a:spcBef>
            </a:pPr>
            <a:r>
              <a:rPr lang="en-US" sz="1600" dirty="0">
                <a:solidFill>
                  <a:schemeClr val="accent3">
                    <a:lumMod val="25000"/>
                  </a:schemeClr>
                </a:solidFill>
                <a:latin typeface="Abadi"/>
              </a:rPr>
              <a:t>List the date when the first successful landing outcome in ground pad was </a:t>
            </a:r>
            <a:r>
              <a:rPr lang="en-US" sz="1600" dirty="0" err="1">
                <a:solidFill>
                  <a:schemeClr val="accent3">
                    <a:lumMod val="25000"/>
                  </a:schemeClr>
                </a:solidFill>
                <a:latin typeface="Abadi"/>
              </a:rPr>
              <a:t>acheived</a:t>
            </a:r>
            <a:r>
              <a:rPr lang="en-US" sz="1600" dirty="0">
                <a:solidFill>
                  <a:schemeClr val="accent3">
                    <a:lumMod val="25000"/>
                  </a:schemeClr>
                </a:solidFill>
                <a:latin typeface="Abadi"/>
              </a:rPr>
              <a:t>. Using bullet point format, summarize the SQL queries you performed</a:t>
            </a:r>
          </a:p>
          <a:p>
            <a:pPr>
              <a:lnSpc>
                <a:spcPct val="100000"/>
              </a:lnSpc>
              <a:spcBef>
                <a:spcPts val="1400"/>
              </a:spcBef>
            </a:pPr>
            <a:r>
              <a:rPr lang="en-US" sz="1600" dirty="0">
                <a:solidFill>
                  <a:schemeClr val="accent3">
                    <a:lumMod val="25000"/>
                  </a:schemeClr>
                </a:solidFill>
                <a:latin typeface="Abadi" panose="020B0604020104020204" pitchFamily="34" charset="0"/>
              </a:rPr>
              <a:t>List the names of the boosters which have success in drone ship and have payload mass greater than 4000 but less than 6000</a:t>
            </a:r>
          </a:p>
          <a:p>
            <a:pPr>
              <a:lnSpc>
                <a:spcPct val="100000"/>
              </a:lnSpc>
              <a:spcBef>
                <a:spcPts val="1400"/>
              </a:spcBef>
            </a:pPr>
            <a:r>
              <a:rPr lang="en-US" sz="1600" dirty="0">
                <a:solidFill>
                  <a:schemeClr val="accent3">
                    <a:lumMod val="25000"/>
                  </a:schemeClr>
                </a:solidFill>
                <a:latin typeface="Abadi" panose="020B0604020104020204" pitchFamily="34" charset="0"/>
              </a:rPr>
              <a:t>List the total number of successful and failure mission outcomes</a:t>
            </a:r>
          </a:p>
          <a:p>
            <a:pPr>
              <a:lnSpc>
                <a:spcPct val="100000"/>
              </a:lnSpc>
              <a:spcBef>
                <a:spcPts val="1400"/>
              </a:spcBef>
            </a:pPr>
            <a:r>
              <a:rPr lang="en-US" sz="1600" dirty="0">
                <a:solidFill>
                  <a:schemeClr val="accent3">
                    <a:lumMod val="25000"/>
                  </a:schemeClr>
                </a:solidFill>
                <a:latin typeface="Abadi" panose="020B0604020104020204" pitchFamily="34" charset="0"/>
              </a:rPr>
              <a:t>List the   names of the </a:t>
            </a:r>
            <a:r>
              <a:rPr lang="en-US" sz="1600" dirty="0" err="1">
                <a:solidFill>
                  <a:schemeClr val="accent3">
                    <a:lumMod val="25000"/>
                  </a:schemeClr>
                </a:solidFill>
                <a:latin typeface="Abadi" panose="020B0604020104020204" pitchFamily="34" charset="0"/>
              </a:rPr>
              <a:t>booster_versions</a:t>
            </a:r>
            <a:r>
              <a:rPr lang="en-US" sz="1600" dirty="0">
                <a:solidFill>
                  <a:schemeClr val="accent3">
                    <a:lumMod val="25000"/>
                  </a:schemeClr>
                </a:solidFill>
                <a:latin typeface="Abadi" panose="020B0604020104020204" pitchFamily="34" charset="0"/>
              </a:rPr>
              <a:t> which have carried the maximum payload mass. Use a subquery</a:t>
            </a:r>
          </a:p>
          <a:p>
            <a:pPr>
              <a:lnSpc>
                <a:spcPct val="100000"/>
              </a:lnSpc>
              <a:spcBef>
                <a:spcPts val="1400"/>
              </a:spcBef>
            </a:pPr>
            <a:r>
              <a:rPr lang="en-US" sz="1600" dirty="0">
                <a:solidFill>
                  <a:schemeClr val="accent3">
                    <a:lumMod val="25000"/>
                  </a:schemeClr>
                </a:solidFill>
                <a:latin typeface="Abadi" panose="020B0604020104020204" pitchFamily="34" charset="0"/>
              </a:rPr>
              <a:t>List the failed </a:t>
            </a:r>
            <a:r>
              <a:rPr lang="en-US" sz="1600" dirty="0" err="1">
                <a:solidFill>
                  <a:schemeClr val="accent3">
                    <a:lumMod val="25000"/>
                  </a:schemeClr>
                </a:solidFill>
                <a:latin typeface="Abadi" panose="020B0604020104020204" pitchFamily="34" charset="0"/>
              </a:rPr>
              <a:t>landing_outcomes</a:t>
            </a:r>
            <a:r>
              <a:rPr lang="en-US" sz="1600" dirty="0">
                <a:solidFill>
                  <a:schemeClr val="accent3">
                    <a:lumMod val="25000"/>
                  </a:schemeClr>
                </a:solidFill>
                <a:latin typeface="Abadi" panose="020B0604020104020204" pitchFamily="34" charset="0"/>
              </a:rPr>
              <a:t> in drone ship, their booster versions, and launch site names for in year 2015</a:t>
            </a:r>
          </a:p>
          <a:p>
            <a:pPr>
              <a:lnSpc>
                <a:spcPct val="100000"/>
              </a:lnSpc>
              <a:spcBef>
                <a:spcPts val="1400"/>
              </a:spcBef>
            </a:pPr>
            <a:r>
              <a:rPr lang="en-US" sz="1600" dirty="0">
                <a:solidFill>
                  <a:schemeClr val="accent3">
                    <a:lumMod val="25000"/>
                  </a:schemeClr>
                </a:solidFill>
                <a:latin typeface="Abadi" panose="020B0604020104020204" pitchFamily="34" charset="0"/>
              </a:rPr>
              <a:t>Rank the count of landing outcomes (such as Failure (drone ship) or Success (ground pad)) between the date 2010-06-04 and 2017-03-20, in descending order</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7" name="Content Placeholder 4">
            <a:extLst>
              <a:ext uri="{FF2B5EF4-FFF2-40B4-BE49-F238E27FC236}">
                <a16:creationId xmlns:a16="http://schemas.microsoft.com/office/drawing/2014/main" id="{612FEB76-B904-49E6-8BFC-9853E641006B}"/>
              </a:ext>
            </a:extLst>
          </p:cNvPr>
          <p:cNvSpPr txBox="1">
            <a:spLocks/>
          </p:cNvSpPr>
          <p:nvPr/>
        </p:nvSpPr>
        <p:spPr>
          <a:xfrm>
            <a:off x="254564" y="6297388"/>
            <a:ext cx="11282290" cy="4016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Abadi" panose="020B0604020104020204" pitchFamily="34" charset="0"/>
              </a:rPr>
              <a:t>GitHub URL:-https://github.com/jananjoy/Applied-data-science-capstone/blob/main/My_EDA_with_SQL(Week-2).ipynb</a:t>
            </a:r>
          </a:p>
          <a:p>
            <a:endParaRPr lang="en-US" dirty="0"/>
          </a:p>
          <a:p>
            <a:endParaRPr lang="en-US" dirty="0"/>
          </a:p>
          <a:p>
            <a:endParaRPr lang="en-US"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66810" y="1738370"/>
            <a:ext cx="11015589" cy="2668529"/>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The generated map with marked launch sites which include </a:t>
            </a:r>
            <a:r>
              <a:rPr lang="en-US" sz="2000" dirty="0" err="1">
                <a:solidFill>
                  <a:schemeClr val="accent3">
                    <a:lumMod val="25000"/>
                  </a:schemeClr>
                </a:solidFill>
                <a:latin typeface="Abadi" panose="020B0604020104020204" pitchFamily="34" charset="0"/>
              </a:rPr>
              <a:t>Cceating</a:t>
            </a:r>
            <a:r>
              <a:rPr lang="en-US" sz="2000" dirty="0">
                <a:solidFill>
                  <a:schemeClr val="accent3">
                    <a:lumMod val="25000"/>
                  </a:schemeClr>
                </a:solidFill>
                <a:latin typeface="Abadi" panose="020B0604020104020204" pitchFamily="34" charset="0"/>
              </a:rPr>
              <a:t>  `</a:t>
            </a:r>
            <a:r>
              <a:rPr lang="en-US" sz="2000" dirty="0" err="1">
                <a:solidFill>
                  <a:schemeClr val="accent3">
                    <a:lumMod val="25000"/>
                  </a:schemeClr>
                </a:solidFill>
                <a:latin typeface="Abadi" panose="020B0604020104020204" pitchFamily="34" charset="0"/>
              </a:rPr>
              <a:t>folium.Circle</a:t>
            </a:r>
            <a:r>
              <a:rPr lang="en-US" sz="2000" dirty="0">
                <a:solidFill>
                  <a:schemeClr val="accent3">
                    <a:lumMod val="25000"/>
                  </a:schemeClr>
                </a:solidFill>
                <a:latin typeface="Abadi" panose="020B0604020104020204" pitchFamily="34" charset="0"/>
              </a:rPr>
              <a:t>` and `</a:t>
            </a:r>
            <a:r>
              <a:rPr lang="en-US" sz="2000" dirty="0" err="1">
                <a:solidFill>
                  <a:schemeClr val="accent3">
                    <a:lumMod val="25000"/>
                  </a:schemeClr>
                </a:solidFill>
                <a:latin typeface="Abadi" panose="020B0604020104020204" pitchFamily="34" charset="0"/>
              </a:rPr>
              <a:t>folium.Marker</a:t>
            </a:r>
            <a:r>
              <a:rPr lang="en-US" sz="2000" dirty="0">
                <a:solidFill>
                  <a:schemeClr val="accent3">
                    <a:lumMod val="25000"/>
                  </a:schemeClr>
                </a:solidFill>
                <a:latin typeface="Abadi" panose="020B0604020104020204" pitchFamily="34" charset="0"/>
              </a:rPr>
              <a:t>` for each launch site on the site map.</a:t>
            </a:r>
          </a:p>
          <a:p>
            <a:pPr>
              <a:lnSpc>
                <a:spcPct val="100000"/>
              </a:lnSpc>
              <a:spcBef>
                <a:spcPts val="1400"/>
              </a:spcBef>
            </a:pPr>
            <a:r>
              <a:rPr lang="en-US" sz="2000" dirty="0">
                <a:solidFill>
                  <a:schemeClr val="accent3">
                    <a:lumMod val="25000"/>
                  </a:schemeClr>
                </a:solidFill>
                <a:latin typeface="Abadi" panose="020B0604020104020204" pitchFamily="34" charset="0"/>
              </a:rPr>
              <a:t>Mark the success/failed launches for each site on the map</a:t>
            </a:r>
          </a:p>
          <a:p>
            <a:pPr>
              <a:lnSpc>
                <a:spcPct val="100000"/>
              </a:lnSpc>
              <a:spcBef>
                <a:spcPts val="1400"/>
              </a:spcBef>
            </a:pPr>
            <a:r>
              <a:rPr lang="en-US" sz="2000" dirty="0">
                <a:solidFill>
                  <a:schemeClr val="accent3">
                    <a:lumMod val="25000"/>
                  </a:schemeClr>
                </a:solidFill>
                <a:latin typeface="Abadi" panose="020B0604020104020204" pitchFamily="34" charset="0"/>
              </a:rPr>
              <a:t>Calculate the distances between a launch site to its proximities</a:t>
            </a:r>
          </a:p>
          <a:p>
            <a:pPr>
              <a:lnSpc>
                <a:spcPct val="100000"/>
              </a:lnSpc>
              <a:spcBef>
                <a:spcPts val="1400"/>
              </a:spcBef>
            </a:pPr>
            <a:r>
              <a:rPr lang="en-US" sz="2000" dirty="0">
                <a:solidFill>
                  <a:schemeClr val="accent3">
                    <a:lumMod val="25000"/>
                  </a:schemeClr>
                </a:solidFill>
                <a:latin typeface="Abadi" panose="020B0604020104020204" pitchFamily="34" charset="0"/>
              </a:rPr>
              <a:t>Use `</a:t>
            </a:r>
            <a:r>
              <a:rPr lang="en-US" sz="2000" dirty="0" err="1">
                <a:solidFill>
                  <a:schemeClr val="accent3">
                    <a:lumMod val="25000"/>
                  </a:schemeClr>
                </a:solidFill>
                <a:latin typeface="Abadi" panose="020B0604020104020204" pitchFamily="34" charset="0"/>
              </a:rPr>
              <a:t>folium.Circle</a:t>
            </a:r>
            <a:r>
              <a:rPr lang="en-US" sz="2000" dirty="0">
                <a:solidFill>
                  <a:schemeClr val="accent3">
                    <a:lumMod val="25000"/>
                  </a:schemeClr>
                </a:solidFill>
                <a:latin typeface="Abadi" panose="020B0604020104020204" pitchFamily="34" charset="0"/>
              </a:rPr>
              <a:t>` to add a highlighted circle area with a text label on a specific coordinate and </a:t>
            </a:r>
            <a:r>
              <a:rPr lang="en-US" sz="2000" dirty="0" err="1">
                <a:solidFill>
                  <a:schemeClr val="accent3">
                    <a:lumMod val="25000"/>
                  </a:schemeClr>
                </a:solidFill>
                <a:latin typeface="Abadi" panose="020B0604020104020204" pitchFamily="34" charset="0"/>
              </a:rPr>
              <a:t>folium.Marker</a:t>
            </a:r>
            <a:r>
              <a:rPr lang="en-US" sz="2000" dirty="0">
                <a:solidFill>
                  <a:schemeClr val="accent3">
                    <a:lumMod val="25000"/>
                  </a:schemeClr>
                </a:solidFill>
                <a:latin typeface="Abadi" panose="020B0604020104020204" pitchFamily="34" charset="0"/>
              </a:rPr>
              <a:t>  </a:t>
            </a:r>
            <a:r>
              <a:rPr lang="en-US" sz="2000" i="0" dirty="0">
                <a:solidFill>
                  <a:srgbClr val="202124"/>
                </a:solidFill>
                <a:effectLst/>
                <a:latin typeface="Abadi" panose="020B0604020104020204" pitchFamily="34" charset="0"/>
              </a:rPr>
              <a:t> for plotting markers on a map</a:t>
            </a:r>
            <a:endParaRPr lang="en-US" sz="20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Content Placeholder 4">
            <a:extLst>
              <a:ext uri="{FF2B5EF4-FFF2-40B4-BE49-F238E27FC236}">
                <a16:creationId xmlns:a16="http://schemas.microsoft.com/office/drawing/2014/main" id="{84C676D9-CC58-4793-979E-95AF89824523}"/>
              </a:ext>
            </a:extLst>
          </p:cNvPr>
          <p:cNvSpPr txBox="1">
            <a:spLocks/>
          </p:cNvSpPr>
          <p:nvPr/>
        </p:nvSpPr>
        <p:spPr>
          <a:xfrm>
            <a:off x="566810" y="5057570"/>
            <a:ext cx="11193390" cy="136964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Abadi" panose="020B0604020104020204" pitchFamily="34" charset="0"/>
              </a:rPr>
              <a:t>GitHub URL :- https://github.com/jananjoy/Applied-data-science-capstone/blob/main/JR_Interactive%20Visual%20Analytics%20with%20Folium%20lab(Week-3).ipynb</a:t>
            </a:r>
          </a:p>
          <a:p>
            <a:endParaRPr lang="en-US" dirty="0"/>
          </a:p>
          <a:p>
            <a:endParaRPr lang="en-US" dirty="0"/>
          </a:p>
          <a:p>
            <a:endParaRPr lang="en-US"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2505075"/>
          </a:xfrm>
          <a:prstGeom prst="rect">
            <a:avLst/>
          </a:prstGeom>
        </p:spPr>
        <p:txBody>
          <a:bodyPr vert="horz" lIns="91440" tIns="45720" rIns="91440" bIns="45720" rtlCol="0" anchor="t">
            <a:normAutofit/>
          </a:bodyPr>
          <a:lstStyle/>
          <a:p>
            <a:pPr>
              <a:lnSpc>
                <a:spcPct val="100000"/>
              </a:lnSpc>
              <a:spcBef>
                <a:spcPts val="1400"/>
              </a:spcBef>
            </a:pPr>
            <a:r>
              <a:rPr lang="en-US" sz="1600" b="0" i="0" dirty="0">
                <a:solidFill>
                  <a:srgbClr val="212529"/>
                </a:solidFill>
                <a:effectLst/>
                <a:latin typeface="-apple-system"/>
              </a:rPr>
              <a:t>Dashboard application contains input components such as a dropdown list and a range slider to interact with a pie chart and a scatter point chart. Lists of the tasks involved </a:t>
            </a:r>
            <a:r>
              <a:rPr lang="en-US" sz="1600" dirty="0">
                <a:solidFill>
                  <a:srgbClr val="212529"/>
                </a:solidFill>
                <a:latin typeface="-apple-system"/>
              </a:rPr>
              <a:t>are :</a:t>
            </a:r>
            <a:endParaRPr lang="en-US" sz="1600" b="0" i="0" dirty="0">
              <a:solidFill>
                <a:srgbClr val="212529"/>
              </a:solidFill>
              <a:effectLst/>
              <a:latin typeface="-apple-system"/>
            </a:endParaRPr>
          </a:p>
          <a:p>
            <a:pPr lvl="1">
              <a:lnSpc>
                <a:spcPct val="100000"/>
              </a:lnSpc>
              <a:spcBef>
                <a:spcPts val="1400"/>
              </a:spcBef>
            </a:pPr>
            <a:r>
              <a:rPr lang="en-US" sz="1500" b="0" i="0" dirty="0">
                <a:solidFill>
                  <a:srgbClr val="212529"/>
                </a:solidFill>
                <a:effectLst/>
                <a:latin typeface="-apple-system"/>
              </a:rPr>
              <a:t>Add a Launch Site Drop-down Input Component</a:t>
            </a:r>
          </a:p>
          <a:p>
            <a:pPr lvl="1">
              <a:lnSpc>
                <a:spcPct val="100000"/>
              </a:lnSpc>
              <a:spcBef>
                <a:spcPts val="1400"/>
              </a:spcBef>
            </a:pPr>
            <a:r>
              <a:rPr lang="en-US" sz="1500" dirty="0">
                <a:solidFill>
                  <a:srgbClr val="212529"/>
                </a:solidFill>
                <a:latin typeface="-apple-system"/>
              </a:rPr>
              <a:t>Add a callback function to render success-pie-chart based on selected site dropdown</a:t>
            </a:r>
          </a:p>
          <a:p>
            <a:pPr lvl="1">
              <a:lnSpc>
                <a:spcPct val="100000"/>
              </a:lnSpc>
              <a:spcBef>
                <a:spcPts val="1400"/>
              </a:spcBef>
            </a:pPr>
            <a:r>
              <a:rPr lang="en-US" sz="1500" dirty="0">
                <a:solidFill>
                  <a:srgbClr val="212529"/>
                </a:solidFill>
                <a:latin typeface="-apple-system"/>
              </a:rPr>
              <a:t>Add a Range Slider to Select Payload</a:t>
            </a:r>
          </a:p>
          <a:p>
            <a:pPr lvl="1">
              <a:lnSpc>
                <a:spcPct val="100000"/>
              </a:lnSpc>
              <a:spcBef>
                <a:spcPts val="1400"/>
              </a:spcBef>
            </a:pPr>
            <a:r>
              <a:rPr lang="en-US" sz="1500" dirty="0">
                <a:solidFill>
                  <a:srgbClr val="212529"/>
                </a:solidFill>
                <a:latin typeface="-apple-system"/>
              </a:rPr>
              <a:t>Add a callback function to render the success-payload-scatter-chart scatter plot</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
        <p:nvSpPr>
          <p:cNvPr id="6" name="Content Placeholder 4">
            <a:extLst>
              <a:ext uri="{FF2B5EF4-FFF2-40B4-BE49-F238E27FC236}">
                <a16:creationId xmlns:a16="http://schemas.microsoft.com/office/drawing/2014/main" id="{54F54576-8AA0-475F-9D05-A5BB14BE434B}"/>
              </a:ext>
            </a:extLst>
          </p:cNvPr>
          <p:cNvSpPr txBox="1">
            <a:spLocks/>
          </p:cNvSpPr>
          <p:nvPr/>
        </p:nvSpPr>
        <p:spPr>
          <a:xfrm>
            <a:off x="922411" y="5269923"/>
            <a:ext cx="8975652" cy="7524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latin typeface="Abadi" panose="020B0604020104020204" pitchFamily="34" charset="0"/>
              </a:rPr>
              <a:t>GitHub URL: </a:t>
            </a:r>
            <a:endParaRPr lang="en-US" dirty="0"/>
          </a:p>
          <a:p>
            <a:endParaRPr lang="en-US" dirty="0"/>
          </a:p>
          <a:p>
            <a:endParaRPr lang="en-US" dirty="0"/>
          </a:p>
        </p:txBody>
      </p:sp>
      <p:sp>
        <p:nvSpPr>
          <p:cNvPr id="14" name="Content Placeholder 4">
            <a:extLst>
              <a:ext uri="{FF2B5EF4-FFF2-40B4-BE49-F238E27FC236}">
                <a16:creationId xmlns:a16="http://schemas.microsoft.com/office/drawing/2014/main" id="{81BF0C00-2312-41E5-9DB9-4E975D615113}"/>
              </a:ext>
            </a:extLst>
          </p:cNvPr>
          <p:cNvSpPr txBox="1">
            <a:spLocks/>
          </p:cNvSpPr>
          <p:nvPr/>
        </p:nvSpPr>
        <p:spPr>
          <a:xfrm>
            <a:off x="788834" y="4474918"/>
            <a:ext cx="10614332" cy="666144"/>
          </a:xfrm>
          <a:prstGeom prst="rect">
            <a:avLst/>
          </a:prstGeom>
        </p:spPr>
        <p:txBody>
          <a:bodyPr lIns="91440" tIns="45720" rIns="91440" bIns="45720" anchor="t">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dirty="0">
                <a:solidFill>
                  <a:srgbClr val="FF0000"/>
                </a:solidFill>
                <a:latin typeface="Abadi"/>
              </a:rPr>
              <a:t>Note:- Since my lab environment is not working. I kept the </a:t>
            </a:r>
            <a:r>
              <a:rPr lang="en-US" sz="2000" dirty="0" err="1">
                <a:solidFill>
                  <a:srgbClr val="FF0000"/>
                </a:solidFill>
                <a:latin typeface="Abadi"/>
              </a:rPr>
              <a:t>screeshot</a:t>
            </a:r>
            <a:r>
              <a:rPr lang="en-US" sz="2000" dirty="0">
                <a:solidFill>
                  <a:srgbClr val="FF0000"/>
                </a:solidFill>
                <a:latin typeface="Abadi"/>
              </a:rPr>
              <a:t> from the lab instruction.</a:t>
            </a:r>
          </a:p>
          <a:p>
            <a:pPr marL="0" indent="0">
              <a:lnSpc>
                <a:spcPct val="100000"/>
              </a:lnSpc>
              <a:spcBef>
                <a:spcPts val="1400"/>
              </a:spcBef>
              <a:buNone/>
            </a:pPr>
            <a:r>
              <a:rPr lang="en-US" sz="2000" dirty="0">
                <a:solidFill>
                  <a:srgbClr val="FF0000"/>
                </a:solidFill>
                <a:latin typeface="Abadi"/>
              </a:rPr>
              <a:t>At the same time, I refer my answer with reference to the mentioned screenshot.  During the course I already executed the code.</a:t>
            </a:r>
          </a:p>
          <a:p>
            <a:pPr>
              <a:lnSpc>
                <a:spcPct val="100000"/>
              </a:lnSpc>
              <a:spcBef>
                <a:spcPts val="1400"/>
              </a:spcBef>
            </a:pPr>
            <a:endParaRPr lang="en-US" sz="900" dirty="0">
              <a:solidFill>
                <a:srgbClr val="212529"/>
              </a:solidFill>
              <a:latin typeface="-apple-system"/>
            </a:endParaRPr>
          </a:p>
          <a:p>
            <a:pPr>
              <a:lnSpc>
                <a:spcPct val="100000"/>
              </a:lnSpc>
              <a:spcBef>
                <a:spcPts val="1400"/>
              </a:spcBef>
            </a:pPr>
            <a:endParaRPr lang="en-US" sz="1100" dirty="0">
              <a:solidFill>
                <a:srgbClr val="212529"/>
              </a:solidFill>
              <a:latin typeface="-apple-system"/>
            </a:endParaRPr>
          </a:p>
          <a:p>
            <a:pPr>
              <a:lnSpc>
                <a:spcPct val="100000"/>
              </a:lnSpc>
              <a:spcBef>
                <a:spcPts val="1400"/>
              </a:spcBef>
            </a:pPr>
            <a:endParaRPr lang="en-US" sz="1600" dirty="0">
              <a:solidFill>
                <a:srgbClr val="212529"/>
              </a:solidFill>
              <a:latin typeface="-apple-system"/>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386610"/>
            <a:ext cx="11053689" cy="28606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Perform exploratory  Data Analysis and determine Training Labels</a:t>
            </a:r>
          </a:p>
          <a:p>
            <a:pPr lvl="1">
              <a:lnSpc>
                <a:spcPct val="100000"/>
              </a:lnSpc>
              <a:spcBef>
                <a:spcPts val="1400"/>
              </a:spcBef>
            </a:pPr>
            <a:r>
              <a:rPr lang="en-US" sz="1800" dirty="0">
                <a:solidFill>
                  <a:schemeClr val="accent3">
                    <a:lumMod val="25000"/>
                  </a:schemeClr>
                </a:solidFill>
                <a:latin typeface="Abadi" panose="020B0604020104020204" pitchFamily="34" charset="0"/>
              </a:rPr>
              <a:t>Create a column for the class  </a:t>
            </a:r>
          </a:p>
          <a:p>
            <a:pPr lvl="1">
              <a:lnSpc>
                <a:spcPct val="100000"/>
              </a:lnSpc>
              <a:spcBef>
                <a:spcPts val="1400"/>
              </a:spcBef>
            </a:pPr>
            <a:r>
              <a:rPr lang="en-US" sz="1800" dirty="0">
                <a:solidFill>
                  <a:schemeClr val="accent3">
                    <a:lumMod val="25000"/>
                  </a:schemeClr>
                </a:solidFill>
                <a:latin typeface="Abadi" panose="020B0604020104020204" pitchFamily="34" charset="0"/>
              </a:rPr>
              <a:t>Standardize the data</a:t>
            </a:r>
          </a:p>
          <a:p>
            <a:pPr lvl="1">
              <a:lnSpc>
                <a:spcPct val="100000"/>
              </a:lnSpc>
              <a:spcBef>
                <a:spcPts val="1400"/>
              </a:spcBef>
            </a:pPr>
            <a:r>
              <a:rPr lang="en-US" sz="1800" dirty="0">
                <a:solidFill>
                  <a:schemeClr val="accent3">
                    <a:lumMod val="25000"/>
                  </a:schemeClr>
                </a:solidFill>
                <a:latin typeface="Abadi" panose="020B0604020104020204" pitchFamily="34" charset="0"/>
              </a:rPr>
              <a:t> Split into training data and test data</a:t>
            </a:r>
          </a:p>
          <a:p>
            <a:pPr>
              <a:lnSpc>
                <a:spcPct val="100000"/>
              </a:lnSpc>
              <a:spcBef>
                <a:spcPts val="1400"/>
              </a:spcBef>
            </a:pPr>
            <a:r>
              <a:rPr lang="en-US" sz="2200" dirty="0">
                <a:solidFill>
                  <a:schemeClr val="accent3">
                    <a:lumMod val="25000"/>
                  </a:schemeClr>
                </a:solidFill>
                <a:latin typeface="Abadi" panose="020B0604020104020204" pitchFamily="34" charset="0"/>
              </a:rPr>
              <a:t>Find best Hyperparameter for SVM, Classification Trees and Logistic Regression</a:t>
            </a:r>
          </a:p>
          <a:p>
            <a:pPr lvl="1">
              <a:lnSpc>
                <a:spcPct val="100000"/>
              </a:lnSpc>
              <a:spcBef>
                <a:spcPts val="1400"/>
              </a:spcBef>
            </a:pPr>
            <a:r>
              <a:rPr lang="en-US" sz="1800" dirty="0">
                <a:solidFill>
                  <a:schemeClr val="accent3">
                    <a:lumMod val="25000"/>
                  </a:schemeClr>
                </a:solidFill>
                <a:latin typeface="Abadi" panose="020B0604020104020204" pitchFamily="34" charset="0"/>
              </a:rPr>
              <a:t> Find the method performs best using test data</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7" name="Content Placeholder 4">
            <a:extLst>
              <a:ext uri="{FF2B5EF4-FFF2-40B4-BE49-F238E27FC236}">
                <a16:creationId xmlns:a16="http://schemas.microsoft.com/office/drawing/2014/main" id="{39933B76-21B5-4212-8FC1-2FC7272B6A1C}"/>
              </a:ext>
            </a:extLst>
          </p:cNvPr>
          <p:cNvSpPr txBox="1">
            <a:spLocks/>
          </p:cNvSpPr>
          <p:nvPr/>
        </p:nvSpPr>
        <p:spPr>
          <a:xfrm>
            <a:off x="734028" y="5310621"/>
            <a:ext cx="10901289" cy="7524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Abadi" panose="020B0604020104020204" pitchFamily="34" charset="0"/>
              </a:rPr>
              <a:t>GitHub URL:-https://github.com/jananjoy/Applied-data-science-capstone/blob/main/JR_ML_prediction(Week-4).ipynb</a:t>
            </a:r>
          </a:p>
          <a:p>
            <a:endParaRPr lang="en-US" dirty="0"/>
          </a:p>
          <a:p>
            <a:endParaRPr lang="en-US"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8836275" cy="372986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Perform Exploratory Data Analysis and  Preparing Data  Feature Engineering. We find the co-relation between the attributes. For example, We see that different launch sites have different success rates from the results. Again, from observe Payload Vs. Launch Site scatter point chart you will find for the VAFB-SLC  launch site there are no  rockets  launched for  </a:t>
            </a:r>
            <a:r>
              <a:rPr lang="en-US" sz="2200" dirty="0" err="1">
                <a:solidFill>
                  <a:schemeClr val="accent3">
                    <a:lumMod val="25000"/>
                  </a:schemeClr>
                </a:solidFill>
                <a:latin typeface="Abadi" panose="020B0604020104020204" pitchFamily="34" charset="0"/>
              </a:rPr>
              <a:t>heavypayload</a:t>
            </a:r>
            <a:r>
              <a:rPr lang="en-US" sz="2200" dirty="0">
                <a:solidFill>
                  <a:schemeClr val="accent3">
                    <a:lumMod val="25000"/>
                  </a:schemeClr>
                </a:solidFill>
                <a:latin typeface="Abadi" panose="020B0604020104020204" pitchFamily="34" charset="0"/>
              </a:rPr>
              <a:t> mass(greater than 10000). </a:t>
            </a:r>
          </a:p>
          <a:p>
            <a:pPr>
              <a:lnSpc>
                <a:spcPct val="100000"/>
              </a:lnSpc>
              <a:spcBef>
                <a:spcPts val="1400"/>
              </a:spcBef>
            </a:pPr>
            <a:r>
              <a:rPr lang="en-US" sz="2200" dirty="0">
                <a:solidFill>
                  <a:schemeClr val="accent3">
                    <a:lumMod val="25000"/>
                  </a:schemeClr>
                </a:solidFill>
                <a:latin typeface="Abadi" panose="020B0604020104020204" pitchFamily="34" charset="0"/>
              </a:rPr>
              <a:t>Find best Hyperparameter for Support  Vector Machine (SVM), Classification Trees and Logistic Regression. We found different accuracy values (share in the previous slide). Classification Trees provides better accuracy.</a:t>
            </a:r>
          </a:p>
          <a:p>
            <a:pPr>
              <a:lnSpc>
                <a:spcPct val="100000"/>
              </a:lnSpc>
              <a:spcBef>
                <a:spcPts val="1400"/>
              </a:spcBef>
            </a:pPr>
            <a:r>
              <a:rPr lang="en-US" sz="2200" dirty="0">
                <a:solidFill>
                  <a:schemeClr val="accent3">
                    <a:lumMod val="25000"/>
                  </a:schemeClr>
                </a:solidFill>
                <a:latin typeface="Abadi" panose="020B0604020104020204" pitchFamily="34" charset="0"/>
              </a:rPr>
              <a:t>In Interactive analytics demo, first, Mark all launch sites on a map. Then, Mark the success/failed launches for each site on the map. Finally, Mark the success/failed launches for each site on the map. (Screenshot is presented in the slide also).</a:t>
            </a: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47473" y="4170759"/>
            <a:ext cx="11061700" cy="88997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Explain the relationship between the attributes Flight Number  and Launch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48F16C29-5D81-42A7-B492-69C6F5CAAFDA}"/>
              </a:ext>
            </a:extLst>
          </p:cNvPr>
          <p:cNvPicPr>
            <a:picLocks noChangeAspect="1"/>
          </p:cNvPicPr>
          <p:nvPr/>
        </p:nvPicPr>
        <p:blipFill>
          <a:blip r:embed="rId3"/>
          <a:stretch>
            <a:fillRect/>
          </a:stretch>
        </p:blipFill>
        <p:spPr>
          <a:xfrm>
            <a:off x="835241" y="1342451"/>
            <a:ext cx="11061700" cy="262074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51793" y="4927365"/>
            <a:ext cx="10602056" cy="57173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Explain the relationship between the attributes payload and Launch site</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B28DCBD6-A5E6-4ADE-8B9A-FEC2731A3014}"/>
              </a:ext>
            </a:extLst>
          </p:cNvPr>
          <p:cNvPicPr>
            <a:picLocks noChangeAspect="1"/>
          </p:cNvPicPr>
          <p:nvPr/>
        </p:nvPicPr>
        <p:blipFill>
          <a:blip r:embed="rId3"/>
          <a:stretch>
            <a:fillRect/>
          </a:stretch>
        </p:blipFill>
        <p:spPr>
          <a:xfrm>
            <a:off x="266700" y="1752470"/>
            <a:ext cx="11633200" cy="267983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60725" y="1768588"/>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 on the Presentation</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5091798"/>
            <a:ext cx="11626321" cy="176620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5AB32CC0-A316-4965-9C0C-9E99C501A967}"/>
              </a:ext>
            </a:extLst>
          </p:cNvPr>
          <p:cNvPicPr>
            <a:picLocks noChangeAspect="1"/>
          </p:cNvPicPr>
          <p:nvPr/>
        </p:nvPicPr>
        <p:blipFill>
          <a:blip r:embed="rId3"/>
          <a:stretch>
            <a:fillRect/>
          </a:stretch>
        </p:blipFill>
        <p:spPr>
          <a:xfrm>
            <a:off x="770011" y="1383723"/>
            <a:ext cx="9918700" cy="327728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46100" y="5148001"/>
            <a:ext cx="11928549" cy="73253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Explain the relationship between the attributes Flight Number  and Orbit Type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2035B4D0-A640-4D86-897C-45503AF6AA13}"/>
              </a:ext>
            </a:extLst>
          </p:cNvPr>
          <p:cNvPicPr>
            <a:picLocks noChangeAspect="1"/>
          </p:cNvPicPr>
          <p:nvPr/>
        </p:nvPicPr>
        <p:blipFill>
          <a:blip r:embed="rId3"/>
          <a:stretch>
            <a:fillRect/>
          </a:stretch>
        </p:blipFill>
        <p:spPr>
          <a:xfrm>
            <a:off x="546100" y="1270000"/>
            <a:ext cx="11404600" cy="369570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30200" y="4886000"/>
            <a:ext cx="11318949" cy="77382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Explain the relationship between the attributes Payload  and Orbit Type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6A63D9A0-B89C-4167-8F9D-38B979EC4F85}"/>
              </a:ext>
            </a:extLst>
          </p:cNvPr>
          <p:cNvPicPr>
            <a:picLocks noChangeAspect="1"/>
          </p:cNvPicPr>
          <p:nvPr/>
        </p:nvPicPr>
        <p:blipFill>
          <a:blip r:embed="rId3"/>
          <a:stretch>
            <a:fillRect/>
          </a:stretch>
        </p:blipFill>
        <p:spPr>
          <a:xfrm>
            <a:off x="330200" y="1371600"/>
            <a:ext cx="11696700" cy="323049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57200" y="4750421"/>
            <a:ext cx="11734800" cy="80772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Explain the launch success yearly Trend based on the historical data in the data source</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5ED3D993-3CFD-4D85-BB52-56FF9EC88F0C}"/>
              </a:ext>
            </a:extLst>
          </p:cNvPr>
          <p:cNvPicPr>
            <a:picLocks noChangeAspect="1"/>
          </p:cNvPicPr>
          <p:nvPr/>
        </p:nvPicPr>
        <p:blipFill>
          <a:blip r:embed="rId3"/>
          <a:stretch>
            <a:fillRect/>
          </a:stretch>
        </p:blipFill>
        <p:spPr>
          <a:xfrm>
            <a:off x="1663701" y="1299854"/>
            <a:ext cx="7988300" cy="345056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6F83D8F2-710C-4BAE-838E-6F4213A764B1}"/>
              </a:ext>
            </a:extLst>
          </p:cNvPr>
          <p:cNvPicPr>
            <a:picLocks noChangeAspect="1"/>
          </p:cNvPicPr>
          <p:nvPr/>
        </p:nvPicPr>
        <p:blipFill>
          <a:blip r:embed="rId3"/>
          <a:stretch>
            <a:fillRect/>
          </a:stretch>
        </p:blipFill>
        <p:spPr>
          <a:xfrm>
            <a:off x="1274762" y="2400300"/>
            <a:ext cx="5553075" cy="52070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841375"/>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The query displays the launch sites started with the string CCA </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26BC2CAD-F9B7-4D9A-BD34-F0776D879DD2}"/>
              </a:ext>
            </a:extLst>
          </p:cNvPr>
          <p:cNvPicPr>
            <a:picLocks noChangeAspect="1"/>
          </p:cNvPicPr>
          <p:nvPr/>
        </p:nvPicPr>
        <p:blipFill>
          <a:blip r:embed="rId3"/>
          <a:stretch>
            <a:fillRect/>
          </a:stretch>
        </p:blipFill>
        <p:spPr>
          <a:xfrm>
            <a:off x="636660" y="2908300"/>
            <a:ext cx="10648951" cy="287020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2858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The above query display the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12A8F3DB-DD58-44C4-8446-DECD5CF7E745}"/>
              </a:ext>
            </a:extLst>
          </p:cNvPr>
          <p:cNvPicPr>
            <a:picLocks noChangeAspect="1"/>
          </p:cNvPicPr>
          <p:nvPr/>
        </p:nvPicPr>
        <p:blipFill>
          <a:blip r:embed="rId3"/>
          <a:stretch>
            <a:fillRect/>
          </a:stretch>
        </p:blipFill>
        <p:spPr>
          <a:xfrm>
            <a:off x="885824" y="3194686"/>
            <a:ext cx="2365375" cy="7239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6033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The above query calculate the average payload mass carried by booster version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A793BFF9-4E5A-463F-8B27-02B65115AD45}"/>
              </a:ext>
            </a:extLst>
          </p:cNvPr>
          <p:cNvPicPr>
            <a:picLocks noChangeAspect="1"/>
          </p:cNvPicPr>
          <p:nvPr/>
        </p:nvPicPr>
        <p:blipFill>
          <a:blip r:embed="rId3"/>
          <a:stretch>
            <a:fillRect/>
          </a:stretch>
        </p:blipFill>
        <p:spPr>
          <a:xfrm>
            <a:off x="1076324" y="3754437"/>
            <a:ext cx="1298575" cy="493713"/>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33985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p>
          <a:p>
            <a:pPr>
              <a:lnSpc>
                <a:spcPct val="100000"/>
              </a:lnSpc>
              <a:spcBef>
                <a:spcPts val="1400"/>
              </a:spcBef>
            </a:pPr>
            <a:r>
              <a:rPr lang="en-US" sz="2200" dirty="0">
                <a:solidFill>
                  <a:schemeClr val="accent3">
                    <a:lumMod val="25000"/>
                  </a:schemeClr>
                </a:solidFill>
                <a:latin typeface="Abadi"/>
              </a:rPr>
              <a:t>The above query find and return the date of the first successful landing outcome on ground pad</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9486A2F0-10E1-44E3-91FE-F4A176C89856}"/>
              </a:ext>
            </a:extLst>
          </p:cNvPr>
          <p:cNvPicPr>
            <a:picLocks noChangeAspect="1"/>
          </p:cNvPicPr>
          <p:nvPr/>
        </p:nvPicPr>
        <p:blipFill>
          <a:blip r:embed="rId3"/>
          <a:stretch>
            <a:fillRect/>
          </a:stretch>
        </p:blipFill>
        <p:spPr>
          <a:xfrm>
            <a:off x="946150" y="3692525"/>
            <a:ext cx="2628900" cy="61753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60337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above query returns the names of the boosters meeting the condition </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FA360546-EDEA-4786-AE26-1FE19E516E00}"/>
              </a:ext>
            </a:extLst>
          </p:cNvPr>
          <p:cNvPicPr>
            <a:picLocks noChangeAspect="1"/>
          </p:cNvPicPr>
          <p:nvPr/>
        </p:nvPicPr>
        <p:blipFill>
          <a:blip r:embed="rId3"/>
          <a:stretch>
            <a:fillRect/>
          </a:stretch>
        </p:blipFill>
        <p:spPr>
          <a:xfrm>
            <a:off x="770011" y="4001294"/>
            <a:ext cx="8318500" cy="69532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38200" y="1402536"/>
            <a:ext cx="10515600" cy="2523078"/>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rgbClr val="212529"/>
                </a:solidFill>
                <a:latin typeface="Abadi" panose="020B0604020104020204" pitchFamily="34" charset="0"/>
              </a:rPr>
              <a:t>Collect data using REST API and results are viewed  by calling json() method and perform data </a:t>
            </a:r>
            <a:r>
              <a:rPr lang="en-US" sz="1800" b="0" i="0" dirty="0">
                <a:solidFill>
                  <a:srgbClr val="212529"/>
                </a:solidFill>
                <a:effectLst/>
                <a:latin typeface="Abadi" panose="020B0604020104020204" pitchFamily="34" charset="0"/>
              </a:rPr>
              <a:t>wrangling for Exploratory Data </a:t>
            </a:r>
            <a:r>
              <a:rPr lang="en-US" sz="1800" dirty="0">
                <a:solidFill>
                  <a:srgbClr val="212529"/>
                </a:solidFill>
                <a:latin typeface="Abadi" panose="020B0604020104020204" pitchFamily="34" charset="0"/>
              </a:rPr>
              <a:t>A</a:t>
            </a:r>
            <a:r>
              <a:rPr lang="en-US" sz="1800" b="0" i="0" dirty="0">
                <a:solidFill>
                  <a:srgbClr val="212529"/>
                </a:solidFill>
                <a:effectLst/>
                <a:latin typeface="Abadi" panose="020B0604020104020204" pitchFamily="34" charset="0"/>
              </a:rPr>
              <a:t>nalysis (EDA) .</a:t>
            </a:r>
          </a:p>
          <a:p>
            <a:pPr lvl="1">
              <a:lnSpc>
                <a:spcPct val="100000"/>
              </a:lnSpc>
              <a:spcBef>
                <a:spcPts val="1400"/>
              </a:spcBef>
            </a:pPr>
            <a:r>
              <a:rPr lang="en-US" sz="1800" b="0" i="0" dirty="0">
                <a:solidFill>
                  <a:srgbClr val="212529"/>
                </a:solidFill>
                <a:effectLst/>
                <a:latin typeface="Abadi" panose="020B0604020104020204" pitchFamily="34" charset="0"/>
              </a:rPr>
              <a:t>Perform EDA loading the Spacex dataset into a Db2 database and  visualize the attributes relationship using the Matplotlib </a:t>
            </a:r>
            <a:r>
              <a:rPr lang="en-US" sz="1800" b="0" dirty="0">
                <a:solidFill>
                  <a:schemeClr val="tx1"/>
                </a:solidFill>
                <a:effectLst/>
                <a:latin typeface="Abadi" panose="020B0604020104020204" pitchFamily="34" charset="0"/>
              </a:rPr>
              <a:t>library.</a:t>
            </a:r>
          </a:p>
          <a:p>
            <a:pPr lvl="1">
              <a:lnSpc>
                <a:spcPct val="100000"/>
              </a:lnSpc>
              <a:spcBef>
                <a:spcPts val="1400"/>
              </a:spcBef>
            </a:pPr>
            <a:r>
              <a:rPr lang="en-US" sz="1800" b="0" i="0" dirty="0">
                <a:solidFill>
                  <a:srgbClr val="212529"/>
                </a:solidFill>
                <a:effectLst/>
                <a:latin typeface="Abadi" panose="020B0604020104020204" pitchFamily="34" charset="0"/>
              </a:rPr>
              <a:t>Build machine learning pipeline (Predictive  analysis) for Falcon 9 lands consisting of Preprocessing allowing to standardize our data.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6" name="Content Placeholder 2">
            <a:extLst>
              <a:ext uri="{FF2B5EF4-FFF2-40B4-BE49-F238E27FC236}">
                <a16:creationId xmlns:a16="http://schemas.microsoft.com/office/drawing/2014/main" id="{72CBD7B7-BD02-449E-9C1B-575F8E7341FB}"/>
              </a:ext>
            </a:extLst>
          </p:cNvPr>
          <p:cNvSpPr txBox="1">
            <a:spLocks/>
          </p:cNvSpPr>
          <p:nvPr/>
        </p:nvSpPr>
        <p:spPr>
          <a:xfrm>
            <a:off x="734028" y="3972911"/>
            <a:ext cx="11011282" cy="284698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accent3">
                    <a:lumMod val="25000"/>
                  </a:schemeClr>
                </a:solidFill>
                <a:latin typeface="Abadi" panose="020B0604020104020204" pitchFamily="34" charset="0"/>
              </a:rPr>
              <a:t>Summary of all results</a:t>
            </a:r>
          </a:p>
          <a:p>
            <a:pPr lvl="1">
              <a:buFont typeface="Arial" panose="020B0604020202020204" pitchFamily="34" charset="0"/>
              <a:buChar char="•"/>
            </a:pPr>
            <a:r>
              <a:rPr lang="en-US" sz="1800" b="0" i="0" dirty="0">
                <a:solidFill>
                  <a:srgbClr val="212529"/>
                </a:solidFill>
                <a:effectLst/>
                <a:latin typeface="-apple-system"/>
              </a:rPr>
              <a:t>Perform EDA with visualization understand the relationship patterns, launch site information, success rate of the orbit, Launch success yearly trend. </a:t>
            </a:r>
          </a:p>
          <a:p>
            <a:pPr lvl="1">
              <a:buFont typeface="Arial" panose="020B0604020202020204" pitchFamily="34" charset="0"/>
              <a:buChar char="•"/>
            </a:pPr>
            <a:r>
              <a:rPr lang="en-US" sz="1800" b="0" i="0" dirty="0">
                <a:solidFill>
                  <a:srgbClr val="212529"/>
                </a:solidFill>
                <a:effectLst/>
                <a:latin typeface="-apple-system"/>
              </a:rPr>
              <a:t>EDA with SQL provides information about launch sites, payloads </a:t>
            </a:r>
            <a:r>
              <a:rPr lang="en-US" sz="1800" dirty="0">
                <a:solidFill>
                  <a:srgbClr val="212529"/>
                </a:solidFill>
                <a:latin typeface="-apple-system"/>
              </a:rPr>
              <a:t>information , successful landing outcome, name of the boosters, success and failure outcome, booster version, failed landing outcome and count of landing outcomes.</a:t>
            </a:r>
            <a:r>
              <a:rPr lang="en-US" sz="1800" b="0" i="0" dirty="0">
                <a:solidFill>
                  <a:srgbClr val="212529"/>
                </a:solidFill>
                <a:effectLst/>
                <a:latin typeface="-apple-system"/>
              </a:rPr>
              <a:t> </a:t>
            </a:r>
          </a:p>
          <a:p>
            <a:pPr lvl="1">
              <a:buFont typeface="Arial" panose="020B0604020202020204" pitchFamily="34" charset="0"/>
              <a:buChar char="•"/>
            </a:pPr>
            <a:r>
              <a:rPr lang="en-US" sz="1800" b="0" i="0" dirty="0">
                <a:solidFill>
                  <a:srgbClr val="212529"/>
                </a:solidFill>
                <a:effectLst/>
                <a:latin typeface="-apple-system"/>
              </a:rPr>
              <a:t>Interactive map with Folium mark all launch sites,  success/failed launches for each site on a map. Besides, calculate the distances between  a launch site to its proximities.</a:t>
            </a:r>
          </a:p>
          <a:p>
            <a:pPr lvl="1">
              <a:buFont typeface="Arial" panose="020B0604020202020204" pitchFamily="34" charset="0"/>
              <a:buChar char="•"/>
            </a:pPr>
            <a:r>
              <a:rPr lang="en-US" sz="1800" b="0" i="0" dirty="0">
                <a:solidFill>
                  <a:srgbClr val="212529"/>
                </a:solidFill>
                <a:effectLst/>
                <a:latin typeface="-apple-system"/>
              </a:rPr>
              <a:t>Predictive analysis find the best Hyperparameters for SVM, Classification Tress and Logistics Regression.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6922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The above query calculate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048FAF2C-9F05-48DE-B3DC-2CE1F50A108D}"/>
              </a:ext>
            </a:extLst>
          </p:cNvPr>
          <p:cNvPicPr>
            <a:picLocks noChangeAspect="1"/>
          </p:cNvPicPr>
          <p:nvPr/>
        </p:nvPicPr>
        <p:blipFill>
          <a:blip r:embed="rId3"/>
          <a:stretch>
            <a:fillRect/>
          </a:stretch>
        </p:blipFill>
        <p:spPr>
          <a:xfrm>
            <a:off x="863600" y="3250248"/>
            <a:ext cx="2362200" cy="61277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3747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The above query lists the of the booster which have carried the maximum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CA57FB60-C6CC-4FBC-85F1-12B0D90A444C}"/>
              </a:ext>
            </a:extLst>
          </p:cNvPr>
          <p:cNvPicPr>
            <a:picLocks noChangeAspect="1"/>
          </p:cNvPicPr>
          <p:nvPr/>
        </p:nvPicPr>
        <p:blipFill>
          <a:blip r:embed="rId3"/>
          <a:stretch>
            <a:fillRect/>
          </a:stretch>
        </p:blipFill>
        <p:spPr>
          <a:xfrm>
            <a:off x="3111500" y="3657600"/>
            <a:ext cx="3378199" cy="236797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E68A0609-3F84-49DD-924D-36929EB239D2}"/>
              </a:ext>
            </a:extLst>
          </p:cNvPr>
          <p:cNvPicPr>
            <a:picLocks noChangeAspect="1"/>
          </p:cNvPicPr>
          <p:nvPr/>
        </p:nvPicPr>
        <p:blipFill>
          <a:blip r:embed="rId3"/>
          <a:stretch>
            <a:fillRect/>
          </a:stretch>
        </p:blipFill>
        <p:spPr>
          <a:xfrm>
            <a:off x="6942137" y="3429000"/>
            <a:ext cx="4810125" cy="242093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207695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r>
              <a:rPr lang="en-US" sz="2200" dirty="0">
                <a:solidFill>
                  <a:schemeClr val="accent3">
                    <a:lumMod val="25000"/>
                  </a:schemeClr>
                </a:solidFill>
                <a:latin typeface="Abadi" panose="020B0604020104020204" pitchFamily="34" charset="0"/>
              </a:rPr>
              <a:t>The above query rank the count of the landing outcomes meeting the specify condition</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2A8A6953-8BD9-44ED-8E1E-8E69B1E122D3}"/>
              </a:ext>
            </a:extLst>
          </p:cNvPr>
          <p:cNvPicPr>
            <a:picLocks noChangeAspect="1"/>
          </p:cNvPicPr>
          <p:nvPr/>
        </p:nvPicPr>
        <p:blipFill>
          <a:blip r:embed="rId3"/>
          <a:stretch>
            <a:fillRect/>
          </a:stretch>
        </p:blipFill>
        <p:spPr>
          <a:xfrm>
            <a:off x="350911" y="3888581"/>
            <a:ext cx="10934700" cy="233781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674611"/>
            <a:ext cx="9745589" cy="760989"/>
          </a:xfrm>
          <a:prstGeom prst="rect">
            <a:avLst/>
          </a:prstGeom>
        </p:spPr>
        <p:txBody>
          <a:bodyPr lIns="91440" tIns="45720" rIns="91440" bIns="45720" anchor="t">
            <a:normAutofit fontScale="92500" lnSpcReduction="2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above picture displays all the launch site on the map </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 all launch site on the map </a:t>
            </a:r>
          </a:p>
        </p:txBody>
      </p:sp>
      <p:pic>
        <p:nvPicPr>
          <p:cNvPr id="6" name="Picture 5">
            <a:extLst>
              <a:ext uri="{FF2B5EF4-FFF2-40B4-BE49-F238E27FC236}">
                <a16:creationId xmlns:a16="http://schemas.microsoft.com/office/drawing/2014/main" id="{1716202D-4CFE-4D23-AA1C-591FD066FCD4}"/>
              </a:ext>
            </a:extLst>
          </p:cNvPr>
          <p:cNvPicPr>
            <a:picLocks noChangeAspect="1"/>
          </p:cNvPicPr>
          <p:nvPr/>
        </p:nvPicPr>
        <p:blipFill>
          <a:blip r:embed="rId3"/>
          <a:stretch>
            <a:fillRect/>
          </a:stretch>
        </p:blipFill>
        <p:spPr>
          <a:xfrm>
            <a:off x="770010" y="1185567"/>
            <a:ext cx="10515600" cy="319146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627913"/>
            <a:ext cx="9745589" cy="54905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above picture mark success/failure launches for each site on the map </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899583" y="681037"/>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 success/failure launches for each site on the map </a:t>
            </a:r>
          </a:p>
        </p:txBody>
      </p:sp>
      <p:pic>
        <p:nvPicPr>
          <p:cNvPr id="4" name="Picture 3">
            <a:extLst>
              <a:ext uri="{FF2B5EF4-FFF2-40B4-BE49-F238E27FC236}">
                <a16:creationId xmlns:a16="http://schemas.microsoft.com/office/drawing/2014/main" id="{D08AD5E4-4C42-4C22-A872-E62F446DDA0F}"/>
              </a:ext>
            </a:extLst>
          </p:cNvPr>
          <p:cNvPicPr>
            <a:picLocks noChangeAspect="1"/>
          </p:cNvPicPr>
          <p:nvPr/>
        </p:nvPicPr>
        <p:blipFill>
          <a:blip r:embed="rId3"/>
          <a:stretch>
            <a:fillRect/>
          </a:stretch>
        </p:blipFill>
        <p:spPr>
          <a:xfrm>
            <a:off x="1089040" y="1355210"/>
            <a:ext cx="9107528" cy="4147579"/>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39946" y="4716967"/>
            <a:ext cx="10345665" cy="83718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above picture calculate the distance between launch site to its proximities </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Calculate the distance between launch site to its proximities  </a:t>
            </a:r>
          </a:p>
        </p:txBody>
      </p:sp>
      <p:pic>
        <p:nvPicPr>
          <p:cNvPr id="7" name="Picture 6">
            <a:extLst>
              <a:ext uri="{FF2B5EF4-FFF2-40B4-BE49-F238E27FC236}">
                <a16:creationId xmlns:a16="http://schemas.microsoft.com/office/drawing/2014/main" id="{26FA9C2C-8B45-463D-827F-56BFDECB74C8}"/>
              </a:ext>
            </a:extLst>
          </p:cNvPr>
          <p:cNvPicPr>
            <a:picLocks noChangeAspect="1"/>
          </p:cNvPicPr>
          <p:nvPr/>
        </p:nvPicPr>
        <p:blipFill>
          <a:blip r:embed="rId3"/>
          <a:stretch>
            <a:fillRect/>
          </a:stretch>
        </p:blipFill>
        <p:spPr>
          <a:xfrm>
            <a:off x="733425" y="1320799"/>
            <a:ext cx="10725150" cy="2984501"/>
          </a:xfrm>
          <a:prstGeom prst="rect">
            <a:avLst/>
          </a:prstGeom>
        </p:spPr>
      </p:pic>
      <p:pic>
        <p:nvPicPr>
          <p:cNvPr id="10" name="Picture 9">
            <a:extLst>
              <a:ext uri="{FF2B5EF4-FFF2-40B4-BE49-F238E27FC236}">
                <a16:creationId xmlns:a16="http://schemas.microsoft.com/office/drawing/2014/main" id="{F5C6404F-4A96-40F0-8B00-4A8E901FD012}"/>
              </a:ext>
            </a:extLst>
          </p:cNvPr>
          <p:cNvPicPr>
            <a:picLocks noChangeAspect="1"/>
          </p:cNvPicPr>
          <p:nvPr/>
        </p:nvPicPr>
        <p:blipFill>
          <a:blip r:embed="rId4"/>
          <a:stretch>
            <a:fillRect/>
          </a:stretch>
        </p:blipFill>
        <p:spPr>
          <a:xfrm>
            <a:off x="3718354" y="3240007"/>
            <a:ext cx="4755292" cy="37798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Dashboard</a:t>
            </a:r>
          </a:p>
        </p:txBody>
      </p:sp>
      <p:sp>
        <p:nvSpPr>
          <p:cNvPr id="10" name="Content Placeholder 4">
            <a:extLst>
              <a:ext uri="{FF2B5EF4-FFF2-40B4-BE49-F238E27FC236}">
                <a16:creationId xmlns:a16="http://schemas.microsoft.com/office/drawing/2014/main" id="{487162A9-30DA-48DD-8BB2-6FD5264965C2}"/>
              </a:ext>
            </a:extLst>
          </p:cNvPr>
          <p:cNvSpPr txBox="1">
            <a:spLocks/>
          </p:cNvSpPr>
          <p:nvPr/>
        </p:nvSpPr>
        <p:spPr>
          <a:xfrm>
            <a:off x="734028" y="5520172"/>
            <a:ext cx="10614332" cy="8763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a:rPr>
              <a:t>The Screenshot provide the information about the largest successful launches and the  highest launch success rate .</a:t>
            </a:r>
          </a:p>
          <a:p>
            <a:pPr>
              <a:lnSpc>
                <a:spcPct val="100000"/>
              </a:lnSpc>
              <a:spcBef>
                <a:spcPts val="1400"/>
              </a:spcBef>
            </a:pPr>
            <a:endParaRPr lang="en-US" sz="900" dirty="0">
              <a:solidFill>
                <a:srgbClr val="212529"/>
              </a:solidFill>
              <a:latin typeface="-apple-system"/>
            </a:endParaRPr>
          </a:p>
          <a:p>
            <a:pPr>
              <a:lnSpc>
                <a:spcPct val="100000"/>
              </a:lnSpc>
              <a:spcBef>
                <a:spcPts val="1400"/>
              </a:spcBef>
            </a:pPr>
            <a:endParaRPr lang="en-US" sz="1100" dirty="0">
              <a:solidFill>
                <a:srgbClr val="212529"/>
              </a:solidFill>
              <a:latin typeface="-apple-system"/>
            </a:endParaRPr>
          </a:p>
          <a:p>
            <a:pPr>
              <a:lnSpc>
                <a:spcPct val="100000"/>
              </a:lnSpc>
              <a:spcBef>
                <a:spcPts val="1400"/>
              </a:spcBef>
            </a:pPr>
            <a:endParaRPr lang="en-US" sz="1600" dirty="0">
              <a:solidFill>
                <a:srgbClr val="212529"/>
              </a:solidFill>
              <a:latin typeface="-apple-system"/>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12" name="Picture 11">
            <a:extLst>
              <a:ext uri="{FF2B5EF4-FFF2-40B4-BE49-F238E27FC236}">
                <a16:creationId xmlns:a16="http://schemas.microsoft.com/office/drawing/2014/main" id="{2D683798-7E5F-4184-9880-EE03B9F4C7D5}"/>
              </a:ext>
            </a:extLst>
          </p:cNvPr>
          <p:cNvPicPr>
            <a:picLocks noChangeAspect="1"/>
          </p:cNvPicPr>
          <p:nvPr/>
        </p:nvPicPr>
        <p:blipFill>
          <a:blip r:embed="rId3"/>
          <a:stretch>
            <a:fillRect/>
          </a:stretch>
        </p:blipFill>
        <p:spPr>
          <a:xfrm>
            <a:off x="942372" y="1545232"/>
            <a:ext cx="10515600" cy="2810868"/>
          </a:xfrm>
          <a:prstGeom prst="rect">
            <a:avLst/>
          </a:prstGeom>
        </p:spPr>
      </p:pic>
      <p:sp>
        <p:nvSpPr>
          <p:cNvPr id="13" name="Content Placeholder 4">
            <a:extLst>
              <a:ext uri="{FF2B5EF4-FFF2-40B4-BE49-F238E27FC236}">
                <a16:creationId xmlns:a16="http://schemas.microsoft.com/office/drawing/2014/main" id="{E8729351-A540-4B92-9044-060610DD6AB4}"/>
              </a:ext>
            </a:extLst>
          </p:cNvPr>
          <p:cNvSpPr txBox="1">
            <a:spLocks/>
          </p:cNvSpPr>
          <p:nvPr/>
        </p:nvSpPr>
        <p:spPr>
          <a:xfrm>
            <a:off x="788834" y="4458423"/>
            <a:ext cx="10614332" cy="876300"/>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dirty="0">
                <a:solidFill>
                  <a:srgbClr val="FF0000"/>
                </a:solidFill>
                <a:latin typeface="Abadi"/>
              </a:rPr>
              <a:t>Note:- Since my lab environment is not working. I kept the </a:t>
            </a:r>
            <a:r>
              <a:rPr lang="en-US" sz="2000" dirty="0" err="1">
                <a:solidFill>
                  <a:srgbClr val="FF0000"/>
                </a:solidFill>
                <a:latin typeface="Abadi"/>
              </a:rPr>
              <a:t>screeshot</a:t>
            </a:r>
            <a:r>
              <a:rPr lang="en-US" sz="2000" dirty="0">
                <a:solidFill>
                  <a:srgbClr val="FF0000"/>
                </a:solidFill>
                <a:latin typeface="Abadi"/>
              </a:rPr>
              <a:t> from the lab instruction.</a:t>
            </a:r>
          </a:p>
          <a:p>
            <a:pPr marL="0" indent="0">
              <a:lnSpc>
                <a:spcPct val="100000"/>
              </a:lnSpc>
              <a:spcBef>
                <a:spcPts val="1400"/>
              </a:spcBef>
              <a:buNone/>
            </a:pPr>
            <a:r>
              <a:rPr lang="en-US" sz="2000" dirty="0">
                <a:solidFill>
                  <a:srgbClr val="FF0000"/>
                </a:solidFill>
                <a:latin typeface="Abadi"/>
              </a:rPr>
              <a:t>At the same time, I refer my answer with reference to the mentioned screenshot.  During the course I already executed the code.</a:t>
            </a:r>
          </a:p>
          <a:p>
            <a:pPr>
              <a:lnSpc>
                <a:spcPct val="100000"/>
              </a:lnSpc>
              <a:spcBef>
                <a:spcPts val="1400"/>
              </a:spcBef>
            </a:pPr>
            <a:endParaRPr lang="en-US" sz="900" dirty="0">
              <a:solidFill>
                <a:srgbClr val="212529"/>
              </a:solidFill>
              <a:latin typeface="-apple-system"/>
            </a:endParaRPr>
          </a:p>
          <a:p>
            <a:pPr>
              <a:lnSpc>
                <a:spcPct val="100000"/>
              </a:lnSpc>
              <a:spcBef>
                <a:spcPts val="1400"/>
              </a:spcBef>
            </a:pPr>
            <a:endParaRPr lang="en-US" sz="1100" dirty="0">
              <a:solidFill>
                <a:srgbClr val="212529"/>
              </a:solidFill>
              <a:latin typeface="-apple-system"/>
            </a:endParaRPr>
          </a:p>
          <a:p>
            <a:pPr>
              <a:lnSpc>
                <a:spcPct val="100000"/>
              </a:lnSpc>
              <a:spcBef>
                <a:spcPts val="1400"/>
              </a:spcBef>
            </a:pPr>
            <a:endParaRPr lang="en-US" sz="1600" dirty="0">
              <a:solidFill>
                <a:srgbClr val="212529"/>
              </a:solidFill>
              <a:latin typeface="-apple-system"/>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493614" y="1315432"/>
            <a:ext cx="11698386" cy="15539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b="1" dirty="0">
                <a:solidFill>
                  <a:schemeClr val="accent3">
                    <a:lumMod val="25000"/>
                  </a:schemeClr>
                </a:solidFill>
                <a:latin typeface="Abadi" panose="020B0604020104020204" pitchFamily="34" charset="0"/>
              </a:rPr>
              <a:t>Project background</a:t>
            </a:r>
          </a:p>
          <a:p>
            <a:pPr lvl="1">
              <a:spcBef>
                <a:spcPts val="1400"/>
              </a:spcBef>
            </a:pPr>
            <a:r>
              <a:rPr lang="en-US" sz="1800" dirty="0">
                <a:solidFill>
                  <a:schemeClr val="accent3">
                    <a:lumMod val="25000"/>
                  </a:schemeClr>
                </a:solidFill>
                <a:latin typeface="Abadi" panose="020B0604020104020204" pitchFamily="34" charset="0"/>
              </a:rPr>
              <a:t>Commercial companies are working on many space projects. Such type of projects are expensive  because of the complexity and infrastructures. However, Spacex is one of the successful project in this domain.</a:t>
            </a:r>
          </a:p>
        </p:txBody>
      </p:sp>
      <p:sp>
        <p:nvSpPr>
          <p:cNvPr id="7" name="Content Placeholder 2">
            <a:extLst>
              <a:ext uri="{FF2B5EF4-FFF2-40B4-BE49-F238E27FC236}">
                <a16:creationId xmlns:a16="http://schemas.microsoft.com/office/drawing/2014/main" id="{824313F5-0F32-4E72-9144-01A6DA7F5DAC}"/>
              </a:ext>
            </a:extLst>
          </p:cNvPr>
          <p:cNvSpPr txBox="1">
            <a:spLocks/>
          </p:cNvSpPr>
          <p:nvPr/>
        </p:nvSpPr>
        <p:spPr>
          <a:xfrm>
            <a:off x="493614" y="2923817"/>
            <a:ext cx="11551240" cy="155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b="1" dirty="0">
                <a:solidFill>
                  <a:schemeClr val="accent3">
                    <a:lumMod val="25000"/>
                  </a:schemeClr>
                </a:solidFill>
                <a:latin typeface="Abadi" panose="020B0604020104020204" pitchFamily="34" charset="0"/>
              </a:rPr>
              <a:t>Context</a:t>
            </a:r>
          </a:p>
          <a:p>
            <a:pPr lvl="1">
              <a:spcBef>
                <a:spcPts val="1400"/>
              </a:spcBef>
            </a:pPr>
            <a:r>
              <a:rPr lang="en-US" sz="1800" dirty="0">
                <a:solidFill>
                  <a:schemeClr val="accent3">
                    <a:lumMod val="25000"/>
                  </a:schemeClr>
                </a:solidFill>
                <a:latin typeface="Abadi" panose="020B0604020104020204" pitchFamily="34" charset="0"/>
              </a:rPr>
              <a:t>Many commercial companies are interested to execute on space  projects. However, efficient optimization is an important aspect because of the infrastructures,  complexity, and cost. We need to perform systematic analysis to understand the root cause of the problem </a:t>
            </a: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endParaRPr lang="en-US" sz="2200" dirty="0">
              <a:solidFill>
                <a:schemeClr val="accent3">
                  <a:lumMod val="25000"/>
                </a:schemeClr>
              </a:solidFill>
              <a:latin typeface="Abadi" panose="020B0604020104020204" pitchFamily="34" charset="0"/>
            </a:endParaRPr>
          </a:p>
        </p:txBody>
      </p:sp>
      <p:sp>
        <p:nvSpPr>
          <p:cNvPr id="8" name="Content Placeholder 2">
            <a:extLst>
              <a:ext uri="{FF2B5EF4-FFF2-40B4-BE49-F238E27FC236}">
                <a16:creationId xmlns:a16="http://schemas.microsoft.com/office/drawing/2014/main" id="{68147A81-D22B-4B04-912A-19E6B04C7113}"/>
              </a:ext>
            </a:extLst>
          </p:cNvPr>
          <p:cNvSpPr txBox="1">
            <a:spLocks/>
          </p:cNvSpPr>
          <p:nvPr/>
        </p:nvSpPr>
        <p:spPr>
          <a:xfrm>
            <a:off x="493613" y="4734134"/>
            <a:ext cx="11551241" cy="21024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b="1"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Want to build a machine learning model using the available </a:t>
            </a:r>
            <a:r>
              <a:rPr lang="en-US" sz="1800" dirty="0" err="1">
                <a:solidFill>
                  <a:schemeClr val="accent3">
                    <a:lumMod val="25000"/>
                  </a:schemeClr>
                </a:solidFill>
                <a:latin typeface="Abadi" panose="020B0604020104020204" pitchFamily="34" charset="0"/>
              </a:rPr>
              <a:t>spacex</a:t>
            </a:r>
            <a:r>
              <a:rPr lang="en-US" sz="1800" dirty="0">
                <a:solidFill>
                  <a:schemeClr val="accent3">
                    <a:lumMod val="25000"/>
                  </a:schemeClr>
                </a:solidFill>
                <a:latin typeface="Abadi" panose="020B0604020104020204" pitchFamily="34" charset="0"/>
              </a:rPr>
              <a:t> dataset for optimizing the system. Taking the role of data scientist, I want to gather the data from </a:t>
            </a:r>
            <a:r>
              <a:rPr lang="en-US" sz="1800" dirty="0" err="1">
                <a:solidFill>
                  <a:schemeClr val="accent3">
                    <a:lumMod val="25000"/>
                  </a:schemeClr>
                </a:solidFill>
                <a:latin typeface="Abadi" panose="020B0604020104020204" pitchFamily="34" charset="0"/>
              </a:rPr>
              <a:t>spacex</a:t>
            </a:r>
            <a:r>
              <a:rPr lang="en-US" sz="1800" dirty="0">
                <a:solidFill>
                  <a:schemeClr val="accent3">
                    <a:lumMod val="25000"/>
                  </a:schemeClr>
                </a:solidFill>
                <a:latin typeface="Abadi" panose="020B0604020104020204" pitchFamily="34" charset="0"/>
              </a:rPr>
              <a:t> and create a dashboard for the team members which helps to predict the reusability of the resources.</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5638800"/>
            <a:ext cx="10551583" cy="538162"/>
          </a:xfrm>
          <a:prstGeom prst="rect">
            <a:avLst/>
          </a:prstGeom>
        </p:spPr>
        <p:txBody>
          <a:bodyPr lIns="91440" tIns="45720" rIns="91440" bIns="45720" anchor="t">
            <a:normAutofit fontScale="77500" lnSpcReduction="20000"/>
          </a:bodyPr>
          <a:lstStyle/>
          <a:p>
            <a:pPr>
              <a:lnSpc>
                <a:spcPct val="100000"/>
              </a:lnSpc>
              <a:spcBef>
                <a:spcPts val="1400"/>
              </a:spcBef>
            </a:pPr>
            <a:r>
              <a:rPr lang="en-US" sz="2200" dirty="0">
                <a:solidFill>
                  <a:schemeClr val="accent3">
                    <a:lumMod val="25000"/>
                  </a:schemeClr>
                </a:solidFill>
                <a:latin typeface="Abadi"/>
              </a:rPr>
              <a:t>These screenshot provide information of the success ratio for all the site and for specific launch site.</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070C0"/>
                </a:solidFill>
                <a:latin typeface="Abadi"/>
              </a:rPr>
              <a:t>L</a:t>
            </a:r>
            <a:r>
              <a:rPr lang="en-US" sz="4000" dirty="0">
                <a:solidFill>
                  <a:srgbClr val="0070C0"/>
                </a:solidFill>
                <a:latin typeface="Abadi"/>
              </a:rPr>
              <a:t>aunch site with highest launch success ratio</a:t>
            </a:r>
            <a:endParaRPr lang="en-US" dirty="0">
              <a:solidFill>
                <a:srgbClr val="0070C0"/>
              </a:solidFill>
              <a:latin typeface="Abadi"/>
            </a:endParaRPr>
          </a:p>
        </p:txBody>
      </p:sp>
      <p:pic>
        <p:nvPicPr>
          <p:cNvPr id="4" name="Picture 3">
            <a:extLst>
              <a:ext uri="{FF2B5EF4-FFF2-40B4-BE49-F238E27FC236}">
                <a16:creationId xmlns:a16="http://schemas.microsoft.com/office/drawing/2014/main" id="{099A1CDB-9E58-4B0C-953F-E4AD10FC8672}"/>
              </a:ext>
            </a:extLst>
          </p:cNvPr>
          <p:cNvPicPr>
            <a:picLocks noChangeAspect="1"/>
          </p:cNvPicPr>
          <p:nvPr/>
        </p:nvPicPr>
        <p:blipFill>
          <a:blip r:embed="rId3"/>
          <a:stretch>
            <a:fillRect/>
          </a:stretch>
        </p:blipFill>
        <p:spPr>
          <a:xfrm>
            <a:off x="734026" y="1373501"/>
            <a:ext cx="10551583" cy="1496699"/>
          </a:xfrm>
          <a:prstGeom prst="rect">
            <a:avLst/>
          </a:prstGeom>
        </p:spPr>
      </p:pic>
      <p:pic>
        <p:nvPicPr>
          <p:cNvPr id="7" name="Picture 6">
            <a:extLst>
              <a:ext uri="{FF2B5EF4-FFF2-40B4-BE49-F238E27FC236}">
                <a16:creationId xmlns:a16="http://schemas.microsoft.com/office/drawing/2014/main" id="{91D36850-C338-4A0A-B808-4DB5B3528676}"/>
              </a:ext>
            </a:extLst>
          </p:cNvPr>
          <p:cNvPicPr>
            <a:picLocks noChangeAspect="1"/>
          </p:cNvPicPr>
          <p:nvPr/>
        </p:nvPicPr>
        <p:blipFill>
          <a:blip r:embed="rId4"/>
          <a:stretch>
            <a:fillRect/>
          </a:stretch>
        </p:blipFill>
        <p:spPr>
          <a:xfrm>
            <a:off x="770011" y="2989064"/>
            <a:ext cx="10515600" cy="1679515"/>
          </a:xfrm>
          <a:prstGeom prst="rect">
            <a:avLst/>
          </a:prstGeom>
        </p:spPr>
      </p:pic>
      <p:sp>
        <p:nvSpPr>
          <p:cNvPr id="9" name="Content Placeholder 4">
            <a:extLst>
              <a:ext uri="{FF2B5EF4-FFF2-40B4-BE49-F238E27FC236}">
                <a16:creationId xmlns:a16="http://schemas.microsoft.com/office/drawing/2014/main" id="{755E1779-1861-447F-B490-62DB81F01213}"/>
              </a:ext>
            </a:extLst>
          </p:cNvPr>
          <p:cNvSpPr txBox="1">
            <a:spLocks/>
          </p:cNvSpPr>
          <p:nvPr/>
        </p:nvSpPr>
        <p:spPr>
          <a:xfrm>
            <a:off x="788834" y="4668579"/>
            <a:ext cx="10614332" cy="666144"/>
          </a:xfrm>
          <a:prstGeom prst="rect">
            <a:avLst/>
          </a:prstGeom>
        </p:spPr>
        <p:txBody>
          <a:bodyPr lIns="91440" tIns="45720" rIns="91440" bIns="45720" anchor="t">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dirty="0">
                <a:solidFill>
                  <a:srgbClr val="FF0000"/>
                </a:solidFill>
                <a:latin typeface="Abadi"/>
              </a:rPr>
              <a:t>Note:- Since my lab environment is not working. I kept the </a:t>
            </a:r>
            <a:r>
              <a:rPr lang="en-US" sz="2000" dirty="0" err="1">
                <a:solidFill>
                  <a:srgbClr val="FF0000"/>
                </a:solidFill>
                <a:latin typeface="Abadi"/>
              </a:rPr>
              <a:t>screeshot</a:t>
            </a:r>
            <a:r>
              <a:rPr lang="en-US" sz="2000" dirty="0">
                <a:solidFill>
                  <a:srgbClr val="FF0000"/>
                </a:solidFill>
                <a:latin typeface="Abadi"/>
              </a:rPr>
              <a:t> from the lab instruction.</a:t>
            </a:r>
          </a:p>
          <a:p>
            <a:pPr marL="0" indent="0">
              <a:lnSpc>
                <a:spcPct val="100000"/>
              </a:lnSpc>
              <a:spcBef>
                <a:spcPts val="1400"/>
              </a:spcBef>
              <a:buNone/>
            </a:pPr>
            <a:r>
              <a:rPr lang="en-US" sz="2000" dirty="0">
                <a:solidFill>
                  <a:srgbClr val="FF0000"/>
                </a:solidFill>
                <a:latin typeface="Abadi"/>
              </a:rPr>
              <a:t>At the same time, I refer my answer with reference to the mentioned screenshot.  During the course I already executed the code.</a:t>
            </a:r>
          </a:p>
          <a:p>
            <a:pPr>
              <a:lnSpc>
                <a:spcPct val="100000"/>
              </a:lnSpc>
              <a:spcBef>
                <a:spcPts val="1400"/>
              </a:spcBef>
            </a:pPr>
            <a:endParaRPr lang="en-US" sz="900" dirty="0">
              <a:solidFill>
                <a:srgbClr val="212529"/>
              </a:solidFill>
              <a:latin typeface="-apple-system"/>
            </a:endParaRPr>
          </a:p>
          <a:p>
            <a:pPr>
              <a:lnSpc>
                <a:spcPct val="100000"/>
              </a:lnSpc>
              <a:spcBef>
                <a:spcPts val="1400"/>
              </a:spcBef>
            </a:pPr>
            <a:endParaRPr lang="en-US" sz="1100" dirty="0">
              <a:solidFill>
                <a:srgbClr val="212529"/>
              </a:solidFill>
              <a:latin typeface="-apple-system"/>
            </a:endParaRPr>
          </a:p>
          <a:p>
            <a:pPr>
              <a:lnSpc>
                <a:spcPct val="100000"/>
              </a:lnSpc>
              <a:spcBef>
                <a:spcPts val="1400"/>
              </a:spcBef>
            </a:pPr>
            <a:endParaRPr lang="en-US" sz="1600" dirty="0">
              <a:solidFill>
                <a:srgbClr val="212529"/>
              </a:solidFill>
              <a:latin typeface="-apple-system"/>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09600" y="5397498"/>
            <a:ext cx="11307689" cy="1029713"/>
          </a:xfrm>
          <a:prstGeom prst="rect">
            <a:avLst/>
          </a:prstGeom>
        </p:spPr>
        <p:txBody>
          <a:bodyPr lIns="91440" tIns="45720" rIns="91440" bIns="45720" anchor="t">
            <a:norm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From the screenshot, the following information can be observed such as </a:t>
            </a:r>
            <a:r>
              <a:rPr lang="en-CA" sz="1600" b="0" i="0" dirty="0">
                <a:solidFill>
                  <a:srgbClr val="212529"/>
                </a:solidFill>
                <a:effectLst/>
                <a:latin typeface="Abadi" panose="020B0604020104020204" pitchFamily="34" charset="0"/>
              </a:rPr>
              <a:t>largest successful launches and highest launch success rate of a site, payload range(s)  having highest/lowest launch success rate. Besides, </a:t>
            </a:r>
            <a:r>
              <a:rPr lang="en-US" sz="1600" dirty="0">
                <a:solidFill>
                  <a:schemeClr val="accent3">
                    <a:lumMod val="25000"/>
                  </a:schemeClr>
                </a:solidFill>
                <a:latin typeface="Abadi" panose="020B0604020104020204" pitchFamily="34" charset="0"/>
              </a:rPr>
              <a:t>v1.0 F9 Booster version (v1.0, v1.1, FT, B4, B5, etc.) has the highest launch success rate.</a:t>
            </a:r>
            <a:endParaRPr lang="en-CA" sz="1600" b="0" i="0" dirty="0">
              <a:solidFill>
                <a:srgbClr val="212529"/>
              </a:solidFill>
              <a:effectLst/>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dirty="0">
                <a:solidFill>
                  <a:srgbClr val="0070C0"/>
                </a:solidFill>
                <a:latin typeface="Abadi" panose="020B0604020104020204" pitchFamily="34" charset="0"/>
              </a:rPr>
              <a:t>Payload vs. Launch Outcome scatter plot for all sites</a:t>
            </a:r>
            <a:endParaRPr lang="en-US" dirty="0">
              <a:solidFill>
                <a:srgbClr val="0070C0"/>
              </a:solidFill>
              <a:latin typeface="Abadi"/>
            </a:endParaRPr>
          </a:p>
        </p:txBody>
      </p:sp>
      <p:pic>
        <p:nvPicPr>
          <p:cNvPr id="4" name="Picture 3">
            <a:extLst>
              <a:ext uri="{FF2B5EF4-FFF2-40B4-BE49-F238E27FC236}">
                <a16:creationId xmlns:a16="http://schemas.microsoft.com/office/drawing/2014/main" id="{A0D3F6D7-816B-4E55-99BE-C033B5F7F306}"/>
              </a:ext>
            </a:extLst>
          </p:cNvPr>
          <p:cNvPicPr>
            <a:picLocks noChangeAspect="1"/>
          </p:cNvPicPr>
          <p:nvPr/>
        </p:nvPicPr>
        <p:blipFill>
          <a:blip r:embed="rId3"/>
          <a:stretch>
            <a:fillRect/>
          </a:stretch>
        </p:blipFill>
        <p:spPr>
          <a:xfrm>
            <a:off x="770011" y="1460501"/>
            <a:ext cx="10909300" cy="3051750"/>
          </a:xfrm>
          <a:prstGeom prst="rect">
            <a:avLst/>
          </a:prstGeom>
        </p:spPr>
      </p:pic>
      <p:sp>
        <p:nvSpPr>
          <p:cNvPr id="16" name="Content Placeholder 4">
            <a:extLst>
              <a:ext uri="{FF2B5EF4-FFF2-40B4-BE49-F238E27FC236}">
                <a16:creationId xmlns:a16="http://schemas.microsoft.com/office/drawing/2014/main" id="{F990894B-ADD4-48A2-A93B-BAEEC50712AD}"/>
              </a:ext>
            </a:extLst>
          </p:cNvPr>
          <p:cNvSpPr txBox="1">
            <a:spLocks/>
          </p:cNvSpPr>
          <p:nvPr/>
        </p:nvSpPr>
        <p:spPr>
          <a:xfrm>
            <a:off x="788834" y="4668579"/>
            <a:ext cx="10614332" cy="666144"/>
          </a:xfrm>
          <a:prstGeom prst="rect">
            <a:avLst/>
          </a:prstGeom>
        </p:spPr>
        <p:txBody>
          <a:bodyPr lIns="91440" tIns="45720" rIns="91440" bIns="45720" anchor="t">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dirty="0">
                <a:solidFill>
                  <a:srgbClr val="FF0000"/>
                </a:solidFill>
                <a:latin typeface="Abadi"/>
              </a:rPr>
              <a:t>Note:- Since my lab environment is not working. I kept the </a:t>
            </a:r>
            <a:r>
              <a:rPr lang="en-US" sz="2000" dirty="0" err="1">
                <a:solidFill>
                  <a:srgbClr val="FF0000"/>
                </a:solidFill>
                <a:latin typeface="Abadi"/>
              </a:rPr>
              <a:t>screeshot</a:t>
            </a:r>
            <a:r>
              <a:rPr lang="en-US" sz="2000" dirty="0">
                <a:solidFill>
                  <a:srgbClr val="FF0000"/>
                </a:solidFill>
                <a:latin typeface="Abadi"/>
              </a:rPr>
              <a:t> from the lab instruction.</a:t>
            </a:r>
          </a:p>
          <a:p>
            <a:pPr marL="0" indent="0">
              <a:lnSpc>
                <a:spcPct val="100000"/>
              </a:lnSpc>
              <a:spcBef>
                <a:spcPts val="1400"/>
              </a:spcBef>
              <a:buNone/>
            </a:pPr>
            <a:r>
              <a:rPr lang="en-US" sz="2000" dirty="0">
                <a:solidFill>
                  <a:srgbClr val="FF0000"/>
                </a:solidFill>
                <a:latin typeface="Abadi"/>
              </a:rPr>
              <a:t>At the same time, I refer my answer with reference to the mentioned screenshot.  During the course I already executed the code.</a:t>
            </a:r>
          </a:p>
          <a:p>
            <a:pPr>
              <a:lnSpc>
                <a:spcPct val="100000"/>
              </a:lnSpc>
              <a:spcBef>
                <a:spcPts val="1400"/>
              </a:spcBef>
            </a:pPr>
            <a:endParaRPr lang="en-US" sz="900" dirty="0">
              <a:solidFill>
                <a:srgbClr val="212529"/>
              </a:solidFill>
              <a:latin typeface="-apple-system"/>
            </a:endParaRPr>
          </a:p>
          <a:p>
            <a:pPr>
              <a:lnSpc>
                <a:spcPct val="100000"/>
              </a:lnSpc>
              <a:spcBef>
                <a:spcPts val="1400"/>
              </a:spcBef>
            </a:pPr>
            <a:endParaRPr lang="en-US" sz="1100" dirty="0">
              <a:solidFill>
                <a:srgbClr val="212529"/>
              </a:solidFill>
              <a:latin typeface="-apple-system"/>
            </a:endParaRPr>
          </a:p>
          <a:p>
            <a:pPr>
              <a:lnSpc>
                <a:spcPct val="100000"/>
              </a:lnSpc>
              <a:spcBef>
                <a:spcPts val="1400"/>
              </a:spcBef>
            </a:pPr>
            <a:endParaRPr lang="en-US" sz="1600" dirty="0">
              <a:solidFill>
                <a:srgbClr val="212529"/>
              </a:solidFill>
              <a:latin typeface="-apple-system"/>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34028" y="5364741"/>
            <a:ext cx="9847190" cy="673316"/>
          </a:xfrm>
          <a:prstGeom prst="rect">
            <a:avLst/>
          </a:prstGeom>
        </p:spPr>
        <p:txBody>
          <a:bodyPr vert="horz" lIns="91440" tIns="45720" rIns="91440" bIns="45720" rtlCol="0" anchor="t">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Classification tree model has the highest accuracy </a:t>
            </a:r>
            <a:r>
              <a:rPr lang="en-US" sz="2000" b="1" dirty="0">
                <a:solidFill>
                  <a:srgbClr val="C00000"/>
                </a:solidFill>
                <a:latin typeface="Abadi" panose="020B0604020104020204" pitchFamily="34" charset="0"/>
              </a:rPr>
              <a:t>[</a:t>
            </a:r>
            <a:r>
              <a:rPr lang="en-CA" sz="2000" b="1" i="0" dirty="0">
                <a:solidFill>
                  <a:srgbClr val="C00000"/>
                </a:solidFill>
                <a:effectLst/>
                <a:latin typeface="Abadi" panose="020B0604020104020204" pitchFamily="34" charset="0"/>
              </a:rPr>
              <a:t>accuracy : 0.9017857142857144]</a:t>
            </a:r>
            <a:endParaRPr lang="en-US" sz="2000" b="1" dirty="0">
              <a:solidFill>
                <a:srgbClr val="C00000"/>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7" name="Chart 6">
            <a:extLst>
              <a:ext uri="{FF2B5EF4-FFF2-40B4-BE49-F238E27FC236}">
                <a16:creationId xmlns:a16="http://schemas.microsoft.com/office/drawing/2014/main" id="{38DF794F-DF50-4B54-B228-F836197C442E}"/>
              </a:ext>
            </a:extLst>
          </p:cNvPr>
          <p:cNvGraphicFramePr>
            <a:graphicFrameLocks/>
          </p:cNvGraphicFramePr>
          <p:nvPr>
            <p:extLst>
              <p:ext uri="{D42A27DB-BD31-4B8C-83A1-F6EECF244321}">
                <p14:modId xmlns:p14="http://schemas.microsoft.com/office/powerpoint/2010/main" val="2599414778"/>
              </p:ext>
            </p:extLst>
          </p:nvPr>
        </p:nvGraphicFramePr>
        <p:xfrm>
          <a:off x="1028700" y="1714500"/>
          <a:ext cx="10096500" cy="342899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34028" y="5498523"/>
            <a:ext cx="9477960" cy="9286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10" name="Picture 9">
            <a:extLst>
              <a:ext uri="{FF2B5EF4-FFF2-40B4-BE49-F238E27FC236}">
                <a16:creationId xmlns:a16="http://schemas.microsoft.com/office/drawing/2014/main" id="{22F9E325-647C-4D3D-8995-23ADF8A9C5CA}"/>
              </a:ext>
            </a:extLst>
          </p:cNvPr>
          <p:cNvPicPr>
            <a:picLocks noChangeAspect="1"/>
          </p:cNvPicPr>
          <p:nvPr/>
        </p:nvPicPr>
        <p:blipFill>
          <a:blip r:embed="rId3"/>
          <a:stretch>
            <a:fillRect/>
          </a:stretch>
        </p:blipFill>
        <p:spPr>
          <a:xfrm>
            <a:off x="2821972" y="1750120"/>
            <a:ext cx="5892800" cy="348487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8598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Perform data collection using REST API and data wrangling operation which includes sampling, dealing with nulls (missing data points)</a:t>
            </a:r>
          </a:p>
          <a:p>
            <a:pPr>
              <a:lnSpc>
                <a:spcPct val="100000"/>
              </a:lnSpc>
              <a:spcBef>
                <a:spcPts val="1400"/>
              </a:spcBef>
            </a:pPr>
            <a:r>
              <a:rPr lang="en-US" sz="2200" dirty="0">
                <a:solidFill>
                  <a:schemeClr val="accent3">
                    <a:lumMod val="25000"/>
                  </a:schemeClr>
                </a:solidFill>
                <a:latin typeface="Abadi" panose="020B0604020104020204" pitchFamily="34" charset="0"/>
              </a:rPr>
              <a:t>Perform exploratory data analysis and execute SQL query. Besides we plot the data to visualize the result.</a:t>
            </a:r>
          </a:p>
          <a:p>
            <a:pPr>
              <a:lnSpc>
                <a:spcPct val="100000"/>
              </a:lnSpc>
              <a:spcBef>
                <a:spcPts val="1400"/>
              </a:spcBef>
            </a:pPr>
            <a:r>
              <a:rPr lang="en-US" sz="2200" dirty="0">
                <a:solidFill>
                  <a:schemeClr val="accent3">
                    <a:lumMod val="25000"/>
                  </a:schemeClr>
                </a:solidFill>
                <a:latin typeface="Abadi" panose="020B0604020104020204" pitchFamily="34" charset="0"/>
              </a:rPr>
              <a:t>Build an interactive dashboard with </a:t>
            </a:r>
            <a:r>
              <a:rPr lang="en-US" sz="2200" dirty="0" err="1">
                <a:solidFill>
                  <a:schemeClr val="accent3">
                    <a:lumMod val="25000"/>
                  </a:schemeClr>
                </a:solidFill>
                <a:latin typeface="Abadi" panose="020B0604020104020204" pitchFamily="34" charset="0"/>
              </a:rPr>
              <a:t>ploty</a:t>
            </a:r>
            <a:r>
              <a:rPr lang="en-US" sz="2200" dirty="0">
                <a:solidFill>
                  <a:schemeClr val="accent3">
                    <a:lumMod val="25000"/>
                  </a:schemeClr>
                </a:solidFill>
                <a:latin typeface="Abadi" panose="020B0604020104020204" pitchFamily="34" charset="0"/>
              </a:rPr>
              <a:t> dash for visual data analytics.</a:t>
            </a:r>
          </a:p>
          <a:p>
            <a:pPr>
              <a:lnSpc>
                <a:spcPct val="100000"/>
              </a:lnSpc>
              <a:spcBef>
                <a:spcPts val="1400"/>
              </a:spcBef>
            </a:pPr>
            <a:r>
              <a:rPr lang="en-US" sz="2200" dirty="0">
                <a:solidFill>
                  <a:schemeClr val="accent3">
                    <a:lumMod val="25000"/>
                  </a:schemeClr>
                </a:solidFill>
                <a:latin typeface="Abadi" panose="020B0604020104020204" pitchFamily="34" charset="0"/>
              </a:rPr>
              <a:t>Build a predictive machine learning model and analyze the results with accuracy.</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dataset in the .csv format </a:t>
            </a:r>
          </a:p>
          <a:p>
            <a:pPr>
              <a:lnSpc>
                <a:spcPct val="100000"/>
              </a:lnSpc>
              <a:spcBef>
                <a:spcPts val="1400"/>
              </a:spcBef>
            </a:pPr>
            <a:r>
              <a:rPr lang="en-US" sz="2200" dirty="0">
                <a:solidFill>
                  <a:schemeClr val="accent3">
                    <a:lumMod val="25000"/>
                  </a:schemeClr>
                </a:solidFill>
                <a:latin typeface="Abadi" panose="020B0604020104020204" pitchFamily="34" charset="0"/>
              </a:rPr>
              <a:t>Virtual Lab environment for running the code </a:t>
            </a:r>
          </a:p>
          <a:p>
            <a:pPr>
              <a:lnSpc>
                <a:spcPct val="100000"/>
              </a:lnSpc>
              <a:spcBef>
                <a:spcPts val="1400"/>
              </a:spcBef>
            </a:pPr>
            <a:r>
              <a:rPr lang="en-US" sz="2200" dirty="0">
                <a:solidFill>
                  <a:schemeClr val="accent3">
                    <a:lumMod val="25000"/>
                  </a:schemeClr>
                </a:solidFill>
                <a:latin typeface="Abadi" panose="020B0604020104020204" pitchFamily="34" charset="0"/>
              </a:rPr>
              <a:t>IBM cloud platform for executing, storing and managing the code and documents.</a:t>
            </a:r>
          </a:p>
          <a:p>
            <a:pPr>
              <a:lnSpc>
                <a:spcPct val="100000"/>
              </a:lnSpc>
              <a:spcBef>
                <a:spcPts val="1400"/>
              </a:spcBef>
            </a:pPr>
            <a:r>
              <a:rPr lang="en-US" sz="2200" dirty="0">
                <a:solidFill>
                  <a:schemeClr val="accent3">
                    <a:lumMod val="25000"/>
                  </a:schemeClr>
                </a:solidFill>
                <a:latin typeface="Abadi" panose="020B0604020104020204" pitchFamily="34" charset="0"/>
              </a:rPr>
              <a:t>Use the GitHub as repository.</a:t>
            </a:r>
          </a:p>
          <a:p>
            <a:pPr>
              <a:lnSpc>
                <a:spcPct val="100000"/>
              </a:lnSpc>
              <a:spcBef>
                <a:spcPts val="1400"/>
              </a:spcBef>
            </a:pPr>
            <a:r>
              <a:rPr lang="en-US" sz="2200" dirty="0">
                <a:solidFill>
                  <a:schemeClr val="accent3">
                    <a:lumMod val="25000"/>
                  </a:schemeClr>
                </a:solidFill>
                <a:latin typeface="Abadi" panose="020B0604020104020204" pitchFamily="34" charset="0"/>
              </a:rPr>
              <a:t>All codes, documents, presentation are available in the repository.</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34028" y="1280287"/>
            <a:ext cx="10924572" cy="5577713"/>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000" dirty="0">
                <a:solidFill>
                  <a:schemeClr val="accent3">
                    <a:lumMod val="25000"/>
                  </a:schemeClr>
                </a:solidFill>
                <a:latin typeface="Abadi"/>
              </a:rPr>
              <a:t>Data collection methodology:</a:t>
            </a:r>
          </a:p>
          <a:p>
            <a:pPr lvl="1">
              <a:lnSpc>
                <a:spcPct val="120000"/>
              </a:lnSpc>
              <a:spcBef>
                <a:spcPts val="0"/>
              </a:spcBef>
            </a:pPr>
            <a:r>
              <a:rPr lang="en-US" sz="8000" dirty="0">
                <a:solidFill>
                  <a:schemeClr val="bg2">
                    <a:lumMod val="50000"/>
                  </a:schemeClr>
                </a:solidFill>
                <a:latin typeface="Abadi"/>
              </a:rPr>
              <a:t>Data are collected using the REST API with exposed endpoints </a:t>
            </a:r>
          </a:p>
          <a:p>
            <a:pPr lvl="1">
              <a:lnSpc>
                <a:spcPct val="120000"/>
              </a:lnSpc>
              <a:spcBef>
                <a:spcPts val="0"/>
              </a:spcBef>
            </a:pPr>
            <a:r>
              <a:rPr lang="en-US" sz="8000" dirty="0">
                <a:solidFill>
                  <a:schemeClr val="bg2">
                    <a:lumMod val="50000"/>
                  </a:schemeClr>
                </a:solidFill>
                <a:latin typeface="Abadi"/>
              </a:rPr>
              <a:t>Use the Spacex dataset in .CSV loading to the DB2 databases</a:t>
            </a:r>
          </a:p>
          <a:p>
            <a:pPr>
              <a:lnSpc>
                <a:spcPct val="120000"/>
              </a:lnSpc>
              <a:spcBef>
                <a:spcPts val="1400"/>
              </a:spcBef>
            </a:pPr>
            <a:r>
              <a:rPr lang="en-US" sz="8000" dirty="0">
                <a:solidFill>
                  <a:schemeClr val="accent3">
                    <a:lumMod val="25000"/>
                  </a:schemeClr>
                </a:solidFill>
                <a:latin typeface="Abadi"/>
              </a:rPr>
              <a:t>Perform data wrangling</a:t>
            </a:r>
          </a:p>
          <a:p>
            <a:pPr lvl="1">
              <a:lnSpc>
                <a:spcPct val="120000"/>
              </a:lnSpc>
              <a:spcBef>
                <a:spcPts val="1400"/>
              </a:spcBef>
            </a:pPr>
            <a:r>
              <a:rPr lang="en-US" sz="8000" dirty="0">
                <a:solidFill>
                  <a:schemeClr val="bg2">
                    <a:lumMod val="50000"/>
                  </a:schemeClr>
                </a:solidFill>
                <a:latin typeface="Abadi"/>
              </a:rPr>
              <a:t>Use attributes specific to the </a:t>
            </a:r>
            <a:r>
              <a:rPr lang="en-US" sz="8000" dirty="0">
                <a:solidFill>
                  <a:schemeClr val="accent3">
                    <a:lumMod val="25000"/>
                  </a:schemeClr>
                </a:solidFill>
                <a:latin typeface="Abadi"/>
              </a:rPr>
              <a:t>exploratory data analysis (EDA)  requirements</a:t>
            </a:r>
            <a:endParaRPr lang="en-US" sz="8000" dirty="0">
              <a:solidFill>
                <a:schemeClr val="bg2">
                  <a:lumMod val="50000"/>
                </a:schemeClr>
              </a:solidFill>
              <a:latin typeface="Abadi"/>
            </a:endParaRPr>
          </a:p>
          <a:p>
            <a:pPr>
              <a:lnSpc>
                <a:spcPct val="120000"/>
              </a:lnSpc>
              <a:spcBef>
                <a:spcPts val="1400"/>
              </a:spcBef>
            </a:pPr>
            <a:r>
              <a:rPr lang="en-US" sz="8000" dirty="0">
                <a:solidFill>
                  <a:schemeClr val="accent3">
                    <a:lumMod val="25000"/>
                  </a:schemeClr>
                </a:solidFill>
                <a:latin typeface="Abadi"/>
              </a:rPr>
              <a:t>Perform exploratory data analysis (EDA) using visualization and SQL</a:t>
            </a:r>
          </a:p>
          <a:p>
            <a:pPr lvl="1">
              <a:lnSpc>
                <a:spcPct val="120000"/>
              </a:lnSpc>
              <a:spcBef>
                <a:spcPts val="1400"/>
              </a:spcBef>
            </a:pPr>
            <a:r>
              <a:rPr lang="en-US" sz="7600" dirty="0">
                <a:solidFill>
                  <a:schemeClr val="accent3">
                    <a:lumMod val="25000"/>
                  </a:schemeClr>
                </a:solidFill>
                <a:latin typeface="Abadi"/>
              </a:rPr>
              <a:t>Use SQL statement</a:t>
            </a:r>
          </a:p>
          <a:p>
            <a:pPr>
              <a:lnSpc>
                <a:spcPct val="120000"/>
              </a:lnSpc>
              <a:spcBef>
                <a:spcPts val="1400"/>
              </a:spcBef>
            </a:pPr>
            <a:r>
              <a:rPr lang="en-US" sz="8000" dirty="0">
                <a:solidFill>
                  <a:schemeClr val="accent3">
                    <a:lumMod val="25000"/>
                  </a:schemeClr>
                </a:solidFill>
                <a:latin typeface="Abadi"/>
              </a:rPr>
              <a:t>Perform interactive visual analytics using Folium and Plotly Dash</a:t>
            </a:r>
          </a:p>
          <a:p>
            <a:pPr lvl="1">
              <a:lnSpc>
                <a:spcPct val="120000"/>
              </a:lnSpc>
              <a:spcBef>
                <a:spcPts val="1400"/>
              </a:spcBef>
            </a:pPr>
            <a:r>
              <a:rPr lang="en-US" sz="7600" dirty="0">
                <a:solidFill>
                  <a:schemeClr val="accent3">
                    <a:lumMod val="25000"/>
                  </a:schemeClr>
                </a:solidFill>
                <a:latin typeface="Abadi"/>
              </a:rPr>
              <a:t>Use  Matplotlib library </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00000"/>
              </a:lnSpc>
              <a:spcBef>
                <a:spcPts val="1400"/>
              </a:spcBef>
            </a:pPr>
            <a:r>
              <a:rPr lang="en-US" sz="8000" b="0" i="0" dirty="0">
                <a:solidFill>
                  <a:srgbClr val="212529"/>
                </a:solidFill>
                <a:effectLst/>
                <a:latin typeface="Abadi" panose="020B0604020104020204" pitchFamily="34" charset="0"/>
              </a:rPr>
              <a:t>Build machine learning pipeline (Predictive  analysis) model</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6232" y="1494549"/>
            <a:ext cx="10515600" cy="549049"/>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are collected using the REST API with exposed endpoints. </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Oval 1">
            <a:extLst>
              <a:ext uri="{FF2B5EF4-FFF2-40B4-BE49-F238E27FC236}">
                <a16:creationId xmlns:a16="http://schemas.microsoft.com/office/drawing/2014/main" id="{33B4C4A0-F43A-4EEA-9D3B-E37B492BF191}"/>
              </a:ext>
            </a:extLst>
          </p:cNvPr>
          <p:cNvSpPr/>
          <p:nvPr/>
        </p:nvSpPr>
        <p:spPr>
          <a:xfrm>
            <a:off x="3993495" y="2432419"/>
            <a:ext cx="1422400" cy="406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Start</a:t>
            </a:r>
          </a:p>
        </p:txBody>
      </p:sp>
      <p:sp>
        <p:nvSpPr>
          <p:cNvPr id="3" name="Rectangle 2">
            <a:extLst>
              <a:ext uri="{FF2B5EF4-FFF2-40B4-BE49-F238E27FC236}">
                <a16:creationId xmlns:a16="http://schemas.microsoft.com/office/drawing/2014/main" id="{D0191310-C257-4D96-B28E-9F556ED5D929}"/>
              </a:ext>
            </a:extLst>
          </p:cNvPr>
          <p:cNvSpPr/>
          <p:nvPr/>
        </p:nvSpPr>
        <p:spPr>
          <a:xfrm>
            <a:off x="1860332" y="3108438"/>
            <a:ext cx="5691350" cy="406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err="1"/>
              <a:t>url</a:t>
            </a:r>
            <a:r>
              <a:rPr lang="en-CA" dirty="0"/>
              <a:t> = “https://api.spacexdata.com/v4//launches/past”</a:t>
            </a:r>
          </a:p>
        </p:txBody>
      </p:sp>
      <p:sp>
        <p:nvSpPr>
          <p:cNvPr id="8" name="Rectangle 7">
            <a:extLst>
              <a:ext uri="{FF2B5EF4-FFF2-40B4-BE49-F238E27FC236}">
                <a16:creationId xmlns:a16="http://schemas.microsoft.com/office/drawing/2014/main" id="{53BA5F86-3D69-4136-9B75-0C667DDC7811}"/>
              </a:ext>
            </a:extLst>
          </p:cNvPr>
          <p:cNvSpPr/>
          <p:nvPr/>
        </p:nvSpPr>
        <p:spPr>
          <a:xfrm>
            <a:off x="1714885" y="3902489"/>
            <a:ext cx="5691350" cy="406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response =</a:t>
            </a:r>
            <a:r>
              <a:rPr lang="en-CA" dirty="0" err="1"/>
              <a:t>requests.get</a:t>
            </a:r>
            <a:r>
              <a:rPr lang="en-CA" dirty="0"/>
              <a:t>(</a:t>
            </a:r>
            <a:r>
              <a:rPr lang="en-CA" dirty="0" err="1"/>
              <a:t>url</a:t>
            </a:r>
            <a:r>
              <a:rPr lang="en-CA" dirty="0"/>
              <a:t>)</a:t>
            </a:r>
          </a:p>
        </p:txBody>
      </p:sp>
      <p:sp>
        <p:nvSpPr>
          <p:cNvPr id="10" name="Rectangle 9">
            <a:extLst>
              <a:ext uri="{FF2B5EF4-FFF2-40B4-BE49-F238E27FC236}">
                <a16:creationId xmlns:a16="http://schemas.microsoft.com/office/drawing/2014/main" id="{8732080A-197E-4EC4-94AE-AB11F98AE933}"/>
              </a:ext>
            </a:extLst>
          </p:cNvPr>
          <p:cNvSpPr/>
          <p:nvPr/>
        </p:nvSpPr>
        <p:spPr>
          <a:xfrm>
            <a:off x="1859020" y="4547577"/>
            <a:ext cx="5691350" cy="406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Data= </a:t>
            </a:r>
            <a:r>
              <a:rPr lang="en-CA" dirty="0" err="1"/>
              <a:t>pd.json_normalize</a:t>
            </a:r>
            <a:r>
              <a:rPr lang="en-CA" dirty="0"/>
              <a:t>(</a:t>
            </a:r>
            <a:r>
              <a:rPr lang="en-CA" dirty="0" err="1"/>
              <a:t>response.json</a:t>
            </a:r>
            <a:r>
              <a:rPr lang="en-CA" dirty="0"/>
              <a:t>())</a:t>
            </a:r>
          </a:p>
          <a:p>
            <a:pPr algn="ctr"/>
            <a:endParaRPr lang="en-CA" dirty="0"/>
          </a:p>
        </p:txBody>
      </p:sp>
      <p:sp>
        <p:nvSpPr>
          <p:cNvPr id="11" name="Oval 10">
            <a:extLst>
              <a:ext uri="{FF2B5EF4-FFF2-40B4-BE49-F238E27FC236}">
                <a16:creationId xmlns:a16="http://schemas.microsoft.com/office/drawing/2014/main" id="{705B6CAA-22B8-40FF-A10C-5C8DC59916B8}"/>
              </a:ext>
            </a:extLst>
          </p:cNvPr>
          <p:cNvSpPr/>
          <p:nvPr/>
        </p:nvSpPr>
        <p:spPr>
          <a:xfrm>
            <a:off x="4076263" y="5136673"/>
            <a:ext cx="1422400" cy="406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Stop</a:t>
            </a:r>
          </a:p>
        </p:txBody>
      </p:sp>
      <p:cxnSp>
        <p:nvCxnSpPr>
          <p:cNvPr id="9" name="Straight Arrow Connector 8">
            <a:extLst>
              <a:ext uri="{FF2B5EF4-FFF2-40B4-BE49-F238E27FC236}">
                <a16:creationId xmlns:a16="http://schemas.microsoft.com/office/drawing/2014/main" id="{8CD274CC-CBF2-4452-BE28-ED3242AF0BA0}"/>
              </a:ext>
            </a:extLst>
          </p:cNvPr>
          <p:cNvCxnSpPr>
            <a:cxnSpLocks/>
            <a:stCxn id="2" idx="4"/>
            <a:endCxn id="3" idx="0"/>
          </p:cNvCxnSpPr>
          <p:nvPr/>
        </p:nvCxnSpPr>
        <p:spPr>
          <a:xfrm>
            <a:off x="4704695" y="2839269"/>
            <a:ext cx="1312" cy="269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114582F-414F-4EC9-AC6D-FC9B5567BC86}"/>
              </a:ext>
            </a:extLst>
          </p:cNvPr>
          <p:cNvCxnSpPr>
            <a:cxnSpLocks/>
          </p:cNvCxnSpPr>
          <p:nvPr/>
        </p:nvCxnSpPr>
        <p:spPr>
          <a:xfrm>
            <a:off x="4715202" y="3574990"/>
            <a:ext cx="1312" cy="269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5F77327-699C-463B-A508-6905AE3FEBAD}"/>
              </a:ext>
            </a:extLst>
          </p:cNvPr>
          <p:cNvCxnSpPr>
            <a:cxnSpLocks/>
          </p:cNvCxnSpPr>
          <p:nvPr/>
        </p:nvCxnSpPr>
        <p:spPr>
          <a:xfrm>
            <a:off x="4709945" y="4231894"/>
            <a:ext cx="1312" cy="269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B6A8DC-97E7-4543-A678-5884144CC116}"/>
              </a:ext>
            </a:extLst>
          </p:cNvPr>
          <p:cNvCxnSpPr>
            <a:cxnSpLocks/>
          </p:cNvCxnSpPr>
          <p:nvPr/>
        </p:nvCxnSpPr>
        <p:spPr>
          <a:xfrm>
            <a:off x="4767749" y="4825734"/>
            <a:ext cx="1312" cy="269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323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28062" y="6026150"/>
            <a:ext cx="2743200" cy="401638"/>
          </a:xfrm>
        </p:spPr>
        <p:txBody>
          <a:bodyPr/>
          <a:lstStyle/>
          <a:p>
            <a:fld id="{5075537C-CA84-1446-933C-8E9D027F9201}" type="slidenum">
              <a:rPr lang="en-US" smtClean="0"/>
              <a:t>8</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1987881"/>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Import the Libraries and define the function </a:t>
            </a:r>
          </a:p>
          <a:p>
            <a:pPr>
              <a:lnSpc>
                <a:spcPct val="100000"/>
              </a:lnSpc>
              <a:spcBef>
                <a:spcPts val="1400"/>
              </a:spcBef>
            </a:pPr>
            <a:r>
              <a:rPr lang="en-US" sz="2200" dirty="0">
                <a:solidFill>
                  <a:schemeClr val="accent3">
                    <a:lumMod val="25000"/>
                  </a:schemeClr>
                </a:solidFill>
                <a:latin typeface="Abadi" panose="020B0604020104020204" pitchFamily="34" charset="0"/>
              </a:rPr>
              <a:t>Request and Parse the data </a:t>
            </a:r>
          </a:p>
          <a:p>
            <a:pPr>
              <a:lnSpc>
                <a:spcPct val="100000"/>
              </a:lnSpc>
              <a:spcBef>
                <a:spcPts val="1400"/>
              </a:spcBef>
            </a:pPr>
            <a:r>
              <a:rPr lang="en-US" sz="2200" dirty="0">
                <a:solidFill>
                  <a:schemeClr val="accent3">
                    <a:lumMod val="25000"/>
                  </a:schemeClr>
                </a:solidFill>
                <a:latin typeface="Abadi" panose="020B0604020104020204" pitchFamily="34" charset="0"/>
              </a:rPr>
              <a:t>Filter the </a:t>
            </a:r>
            <a:r>
              <a:rPr lang="en-US" sz="2200" dirty="0" err="1">
                <a:solidFill>
                  <a:schemeClr val="accent3">
                    <a:lumMod val="25000"/>
                  </a:schemeClr>
                </a:solidFill>
                <a:latin typeface="Abadi" panose="020B0604020104020204" pitchFamily="34" charset="0"/>
              </a:rPr>
              <a:t>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Oval 1">
            <a:extLst>
              <a:ext uri="{FF2B5EF4-FFF2-40B4-BE49-F238E27FC236}">
                <a16:creationId xmlns:a16="http://schemas.microsoft.com/office/drawing/2014/main" id="{9379E47E-107A-4BE2-8EDC-212384BBC397}"/>
              </a:ext>
            </a:extLst>
          </p:cNvPr>
          <p:cNvSpPr/>
          <p:nvPr/>
        </p:nvSpPr>
        <p:spPr>
          <a:xfrm>
            <a:off x="8371490" y="1623848"/>
            <a:ext cx="1907627" cy="662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Start</a:t>
            </a:r>
          </a:p>
        </p:txBody>
      </p:sp>
      <p:sp>
        <p:nvSpPr>
          <p:cNvPr id="7" name="Rectangle 6">
            <a:extLst>
              <a:ext uri="{FF2B5EF4-FFF2-40B4-BE49-F238E27FC236}">
                <a16:creationId xmlns:a16="http://schemas.microsoft.com/office/drawing/2014/main" id="{731CF1C4-6B0C-47F2-9757-652B3F47AC13}"/>
              </a:ext>
            </a:extLst>
          </p:cNvPr>
          <p:cNvSpPr/>
          <p:nvPr/>
        </p:nvSpPr>
        <p:spPr>
          <a:xfrm>
            <a:off x="6731001" y="2822149"/>
            <a:ext cx="4824249" cy="662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Import Libraries and Define Auxiliary Functions</a:t>
            </a:r>
            <a:endParaRPr lang="en-CA" dirty="0"/>
          </a:p>
        </p:txBody>
      </p:sp>
      <p:sp>
        <p:nvSpPr>
          <p:cNvPr id="8" name="Rectangle 7">
            <a:extLst>
              <a:ext uri="{FF2B5EF4-FFF2-40B4-BE49-F238E27FC236}">
                <a16:creationId xmlns:a16="http://schemas.microsoft.com/office/drawing/2014/main" id="{C6E8CD8D-B045-48EB-BE1D-E3B7502843E8}"/>
              </a:ext>
            </a:extLst>
          </p:cNvPr>
          <p:cNvSpPr/>
          <p:nvPr/>
        </p:nvSpPr>
        <p:spPr>
          <a:xfrm>
            <a:off x="6731001" y="3788106"/>
            <a:ext cx="4824249" cy="662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and parse data using the GET request</a:t>
            </a:r>
            <a:endParaRPr lang="en-CA" dirty="0"/>
          </a:p>
        </p:txBody>
      </p:sp>
      <p:sp>
        <p:nvSpPr>
          <p:cNvPr id="11" name="Rectangle 10">
            <a:extLst>
              <a:ext uri="{FF2B5EF4-FFF2-40B4-BE49-F238E27FC236}">
                <a16:creationId xmlns:a16="http://schemas.microsoft.com/office/drawing/2014/main" id="{A722869F-CB78-41CA-87C6-C5D087A8D673}"/>
              </a:ext>
            </a:extLst>
          </p:cNvPr>
          <p:cNvSpPr/>
          <p:nvPr/>
        </p:nvSpPr>
        <p:spPr>
          <a:xfrm>
            <a:off x="6715235" y="4773648"/>
            <a:ext cx="4824249" cy="662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Filter the </a:t>
            </a:r>
            <a:r>
              <a:rPr lang="en-CA" dirty="0" err="1"/>
              <a:t>dataframe</a:t>
            </a:r>
            <a:r>
              <a:rPr lang="en-CA" dirty="0"/>
              <a:t> </a:t>
            </a:r>
          </a:p>
        </p:txBody>
      </p:sp>
      <p:sp>
        <p:nvSpPr>
          <p:cNvPr id="12" name="Oval 11">
            <a:extLst>
              <a:ext uri="{FF2B5EF4-FFF2-40B4-BE49-F238E27FC236}">
                <a16:creationId xmlns:a16="http://schemas.microsoft.com/office/drawing/2014/main" id="{A8DEEA3B-84DC-4310-A80B-3959D7080A41}"/>
              </a:ext>
            </a:extLst>
          </p:cNvPr>
          <p:cNvSpPr/>
          <p:nvPr/>
        </p:nvSpPr>
        <p:spPr>
          <a:xfrm>
            <a:off x="8470407" y="5705530"/>
            <a:ext cx="1907627" cy="662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Stop</a:t>
            </a:r>
          </a:p>
        </p:txBody>
      </p:sp>
      <p:cxnSp>
        <p:nvCxnSpPr>
          <p:cNvPr id="14" name="Straight Arrow Connector 13">
            <a:extLst>
              <a:ext uri="{FF2B5EF4-FFF2-40B4-BE49-F238E27FC236}">
                <a16:creationId xmlns:a16="http://schemas.microsoft.com/office/drawing/2014/main" id="{8A95D802-36A0-4F7B-A749-10D33E62EE9D}"/>
              </a:ext>
            </a:extLst>
          </p:cNvPr>
          <p:cNvCxnSpPr>
            <a:cxnSpLocks/>
            <a:stCxn id="2" idx="4"/>
          </p:cNvCxnSpPr>
          <p:nvPr/>
        </p:nvCxnSpPr>
        <p:spPr>
          <a:xfrm flipH="1">
            <a:off x="9317421" y="2286000"/>
            <a:ext cx="7883" cy="5361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5EB6223-D98E-4751-A0B3-1128F5A9FEFA}"/>
              </a:ext>
            </a:extLst>
          </p:cNvPr>
          <p:cNvCxnSpPr>
            <a:cxnSpLocks/>
          </p:cNvCxnSpPr>
          <p:nvPr/>
        </p:nvCxnSpPr>
        <p:spPr>
          <a:xfrm>
            <a:off x="9304285" y="3462844"/>
            <a:ext cx="21019" cy="342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BDE58B6-6BB7-41AA-8FBB-A1350D824BBF}"/>
              </a:ext>
            </a:extLst>
          </p:cNvPr>
          <p:cNvCxnSpPr>
            <a:cxnSpLocks/>
          </p:cNvCxnSpPr>
          <p:nvPr/>
        </p:nvCxnSpPr>
        <p:spPr>
          <a:xfrm flipH="1">
            <a:off x="9304285" y="4489990"/>
            <a:ext cx="21019" cy="283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A41BA5C-BB6F-4C63-9F89-433143F7FD11}"/>
              </a:ext>
            </a:extLst>
          </p:cNvPr>
          <p:cNvCxnSpPr>
            <a:cxnSpLocks/>
          </p:cNvCxnSpPr>
          <p:nvPr/>
        </p:nvCxnSpPr>
        <p:spPr>
          <a:xfrm flipH="1">
            <a:off x="9300343" y="5462494"/>
            <a:ext cx="21019" cy="283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Content Placeholder 4">
            <a:extLst>
              <a:ext uri="{FF2B5EF4-FFF2-40B4-BE49-F238E27FC236}">
                <a16:creationId xmlns:a16="http://schemas.microsoft.com/office/drawing/2014/main" id="{23078893-1856-4C5C-BFF2-63F9EBE9460E}"/>
              </a:ext>
            </a:extLst>
          </p:cNvPr>
          <p:cNvSpPr txBox="1">
            <a:spLocks/>
          </p:cNvSpPr>
          <p:nvPr/>
        </p:nvSpPr>
        <p:spPr>
          <a:xfrm>
            <a:off x="575569" y="5660368"/>
            <a:ext cx="11333091" cy="7524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Abadi" panose="020B0604020104020204" pitchFamily="34" charset="0"/>
              </a:rPr>
              <a:t>GitHub URL: https://github.com/jananjoy/Applied-data-science-capstone/blob/main/JR_data-collection-api(Week-1).ipynb</a:t>
            </a:r>
          </a:p>
          <a:p>
            <a:endParaRPr lang="en-US" dirty="0">
              <a:latin typeface="Abadi" panose="020B0604020104020204" pitchFamily="34" charset="0"/>
            </a:endParaRPr>
          </a:p>
          <a:p>
            <a:endParaRPr lang="en-US" dirty="0">
              <a:latin typeface="Abadi" panose="020B0604020104020204" pitchFamily="34" charset="0"/>
            </a:endParaRPr>
          </a:p>
          <a:p>
            <a:endParaRPr lang="en-US" dirty="0">
              <a:latin typeface="Abadi" panose="020B0604020104020204" pitchFamily="34" charset="0"/>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665589" cy="2233611"/>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Extract a Falcon 9 launch records HTML table from Wikipedia*   </a:t>
            </a:r>
          </a:p>
          <a:p>
            <a:pPr>
              <a:lnSpc>
                <a:spcPct val="100000"/>
              </a:lnSpc>
              <a:spcBef>
                <a:spcPts val="1400"/>
              </a:spcBef>
            </a:pPr>
            <a:r>
              <a:rPr lang="en-US" sz="2200" dirty="0">
                <a:solidFill>
                  <a:schemeClr val="accent3">
                    <a:lumMod val="25000"/>
                  </a:schemeClr>
                </a:solidFill>
                <a:latin typeface="Abadi"/>
              </a:rPr>
              <a:t>Parse the table and convert it into a Pandas data frame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533528" y="479465"/>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Slide Number Placeholder 5">
            <a:extLst>
              <a:ext uri="{FF2B5EF4-FFF2-40B4-BE49-F238E27FC236}">
                <a16:creationId xmlns:a16="http://schemas.microsoft.com/office/drawing/2014/main" id="{219C1EC9-B264-44CF-96B8-DF91B389C271}"/>
              </a:ext>
            </a:extLst>
          </p:cNvPr>
          <p:cNvSpPr txBox="1">
            <a:spLocks/>
          </p:cNvSpPr>
          <p:nvPr/>
        </p:nvSpPr>
        <p:spPr>
          <a:xfrm>
            <a:off x="8628062" y="6026150"/>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9</a:t>
            </a:fld>
            <a:endParaRPr lang="en-US" dirty="0"/>
          </a:p>
        </p:txBody>
      </p:sp>
      <p:sp>
        <p:nvSpPr>
          <p:cNvPr id="8" name="Oval 7">
            <a:extLst>
              <a:ext uri="{FF2B5EF4-FFF2-40B4-BE49-F238E27FC236}">
                <a16:creationId xmlns:a16="http://schemas.microsoft.com/office/drawing/2014/main" id="{B9EE91C4-6A14-471A-BFD3-17149A2EE80D}"/>
              </a:ext>
            </a:extLst>
          </p:cNvPr>
          <p:cNvSpPr/>
          <p:nvPr/>
        </p:nvSpPr>
        <p:spPr>
          <a:xfrm>
            <a:off x="8371490" y="1623848"/>
            <a:ext cx="1907627" cy="662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Start</a:t>
            </a:r>
          </a:p>
        </p:txBody>
      </p:sp>
      <p:sp>
        <p:nvSpPr>
          <p:cNvPr id="9" name="Rectangle 8">
            <a:extLst>
              <a:ext uri="{FF2B5EF4-FFF2-40B4-BE49-F238E27FC236}">
                <a16:creationId xmlns:a16="http://schemas.microsoft.com/office/drawing/2014/main" id="{F47FDF69-E118-4EF9-9578-9EC4C8B0B90E}"/>
              </a:ext>
            </a:extLst>
          </p:cNvPr>
          <p:cNvSpPr/>
          <p:nvPr/>
        </p:nvSpPr>
        <p:spPr>
          <a:xfrm>
            <a:off x="6731001" y="2822149"/>
            <a:ext cx="4927599" cy="662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the Falcon9 Launch Wiki page from its URL</a:t>
            </a:r>
            <a:endParaRPr lang="en-CA" dirty="0"/>
          </a:p>
        </p:txBody>
      </p:sp>
      <p:sp>
        <p:nvSpPr>
          <p:cNvPr id="10" name="Rectangle 9">
            <a:extLst>
              <a:ext uri="{FF2B5EF4-FFF2-40B4-BE49-F238E27FC236}">
                <a16:creationId xmlns:a16="http://schemas.microsoft.com/office/drawing/2014/main" id="{2AB36904-B9B6-446D-857B-F6891EEB59F2}"/>
              </a:ext>
            </a:extLst>
          </p:cNvPr>
          <p:cNvSpPr/>
          <p:nvPr/>
        </p:nvSpPr>
        <p:spPr>
          <a:xfrm>
            <a:off x="6731001" y="3788106"/>
            <a:ext cx="4824249" cy="662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Extract all column/variable names from the HTML table header</a:t>
            </a:r>
            <a:endParaRPr lang="en-CA" dirty="0"/>
          </a:p>
        </p:txBody>
      </p:sp>
      <p:sp>
        <p:nvSpPr>
          <p:cNvPr id="12" name="Rectangle 11">
            <a:extLst>
              <a:ext uri="{FF2B5EF4-FFF2-40B4-BE49-F238E27FC236}">
                <a16:creationId xmlns:a16="http://schemas.microsoft.com/office/drawing/2014/main" id="{8B0B5E44-1842-445B-91C4-25DE4A6D2A6B}"/>
              </a:ext>
            </a:extLst>
          </p:cNvPr>
          <p:cNvSpPr/>
          <p:nvPr/>
        </p:nvSpPr>
        <p:spPr>
          <a:xfrm>
            <a:off x="6834351" y="4808028"/>
            <a:ext cx="4824249" cy="662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 data frame by parsing the launch HTML tables</a:t>
            </a:r>
            <a:endParaRPr lang="en-CA" dirty="0"/>
          </a:p>
        </p:txBody>
      </p:sp>
      <p:sp>
        <p:nvSpPr>
          <p:cNvPr id="13" name="Oval 12">
            <a:extLst>
              <a:ext uri="{FF2B5EF4-FFF2-40B4-BE49-F238E27FC236}">
                <a16:creationId xmlns:a16="http://schemas.microsoft.com/office/drawing/2014/main" id="{E048CCC2-DF2E-4955-95DD-52538D8212C1}"/>
              </a:ext>
            </a:extLst>
          </p:cNvPr>
          <p:cNvSpPr/>
          <p:nvPr/>
        </p:nvSpPr>
        <p:spPr>
          <a:xfrm>
            <a:off x="8470407" y="5705530"/>
            <a:ext cx="1907627" cy="662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Stop</a:t>
            </a:r>
          </a:p>
        </p:txBody>
      </p:sp>
      <p:cxnSp>
        <p:nvCxnSpPr>
          <p:cNvPr id="14" name="Straight Arrow Connector 13">
            <a:extLst>
              <a:ext uri="{FF2B5EF4-FFF2-40B4-BE49-F238E27FC236}">
                <a16:creationId xmlns:a16="http://schemas.microsoft.com/office/drawing/2014/main" id="{CBDC3EDC-8CD3-41F0-AA11-BCF26B0341B7}"/>
              </a:ext>
            </a:extLst>
          </p:cNvPr>
          <p:cNvCxnSpPr>
            <a:cxnSpLocks/>
            <a:stCxn id="8" idx="4"/>
          </p:cNvCxnSpPr>
          <p:nvPr/>
        </p:nvCxnSpPr>
        <p:spPr>
          <a:xfrm flipH="1">
            <a:off x="9317421" y="2286000"/>
            <a:ext cx="7883" cy="5361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D350BD6-64B5-4635-AE68-1AC9C770568F}"/>
              </a:ext>
            </a:extLst>
          </p:cNvPr>
          <p:cNvCxnSpPr>
            <a:cxnSpLocks/>
          </p:cNvCxnSpPr>
          <p:nvPr/>
        </p:nvCxnSpPr>
        <p:spPr>
          <a:xfrm>
            <a:off x="9304285" y="3462844"/>
            <a:ext cx="21019" cy="342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52D193E-2B78-4B69-8DA7-C949C53FBF6C}"/>
              </a:ext>
            </a:extLst>
          </p:cNvPr>
          <p:cNvCxnSpPr>
            <a:cxnSpLocks/>
          </p:cNvCxnSpPr>
          <p:nvPr/>
        </p:nvCxnSpPr>
        <p:spPr>
          <a:xfrm flipH="1">
            <a:off x="9304285" y="4489990"/>
            <a:ext cx="21019" cy="283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9585DC9-FE33-490A-9335-98F0AAE50480}"/>
              </a:ext>
            </a:extLst>
          </p:cNvPr>
          <p:cNvCxnSpPr>
            <a:cxnSpLocks/>
          </p:cNvCxnSpPr>
          <p:nvPr/>
        </p:nvCxnSpPr>
        <p:spPr>
          <a:xfrm flipH="1">
            <a:off x="9300343" y="5462494"/>
            <a:ext cx="21019" cy="283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Content Placeholder 4">
            <a:extLst>
              <a:ext uri="{FF2B5EF4-FFF2-40B4-BE49-F238E27FC236}">
                <a16:creationId xmlns:a16="http://schemas.microsoft.com/office/drawing/2014/main" id="{B3C2EE9A-1D16-4495-BAC4-5B3BB4668729}"/>
              </a:ext>
            </a:extLst>
          </p:cNvPr>
          <p:cNvSpPr txBox="1">
            <a:spLocks/>
          </p:cNvSpPr>
          <p:nvPr/>
        </p:nvSpPr>
        <p:spPr>
          <a:xfrm>
            <a:off x="575570" y="5660368"/>
            <a:ext cx="11324330" cy="7524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Abadi" panose="020B0604020104020204" pitchFamily="34" charset="0"/>
              </a:rPr>
              <a:t>GitHub url: https://github.com/jananjoy/Applied-data-science-capstone/blob/main/JR_webscraping(Week-1).ipynb</a:t>
            </a:r>
          </a:p>
          <a:p>
            <a:endParaRPr lang="en-US" dirty="0"/>
          </a:p>
          <a:p>
            <a:endParaRPr lang="en-US"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155be751-a274-42e8-93fb-f39d3b9bccc8"/>
    <ds:schemaRef ds:uri="http://purl.org/dc/elements/1.1/"/>
    <ds:schemaRef ds:uri="http://schemas.microsoft.com/office/2006/metadata/properties"/>
    <ds:schemaRef ds:uri="f80a141d-92ca-4d3d-9308-f7e7b1d44ce8"/>
    <ds:schemaRef ds:uri="http://purl.org/dc/term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961</TotalTime>
  <Words>2418</Words>
  <Application>Microsoft Office PowerPoint</Application>
  <PresentationFormat>Widescreen</PresentationFormat>
  <Paragraphs>293</Paragraphs>
  <Slides>47</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Abadi</vt:lpstr>
      <vt:lpstr>-apple-system</vt:lpstr>
      <vt:lpstr>Arial</vt:lpstr>
      <vt:lpstr>Calibri</vt:lpstr>
      <vt:lpstr>Calibri Light</vt:lpstr>
      <vt:lpstr>IBM Plex Mono SemiBold</vt:lpstr>
      <vt:lpstr>IBM Plex Mono Text</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Jananjoy Rajkumar</cp:lastModifiedBy>
  <cp:revision>193</cp:revision>
  <cp:lastPrinted>2021-12-14T00:25:19Z</cp:lastPrinted>
  <dcterms:created xsi:type="dcterms:W3CDTF">2021-04-29T18:58:34Z</dcterms:created>
  <dcterms:modified xsi:type="dcterms:W3CDTF">2021-12-14T07:32:23Z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